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Default Extension="jpg" ContentType="image/jpg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4224000" cy="20104100"/>
  <p:notesSz cx="14224000" cy="201041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6232271"/>
            <a:ext cx="12090400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33600" y="11258296"/>
            <a:ext cx="9956800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865"/>
              </a:lnSpc>
            </a:pPr>
            <a:r>
              <a:rPr dirty="0" spc="-135"/>
              <a:t>L</a:t>
            </a:r>
            <a:r>
              <a:rPr dirty="0" baseline="15151" sz="825" spc="-202"/>
              <a:t>A</a:t>
            </a:r>
            <a:r>
              <a:rPr dirty="0" sz="800" spc="-135"/>
              <a:t>T</a:t>
            </a:r>
            <a:r>
              <a:rPr dirty="0" baseline="-13888" sz="1200" spc="-202"/>
              <a:t>E</a:t>
            </a:r>
            <a:r>
              <a:rPr dirty="0" sz="800" spc="-135"/>
              <a:t>X</a:t>
            </a:r>
            <a:r>
              <a:rPr dirty="0" sz="800" spc="75"/>
              <a:t> </a:t>
            </a:r>
            <a:r>
              <a:rPr dirty="0" sz="800" spc="-40" b="0">
                <a:latin typeface="Times New Roman"/>
                <a:cs typeface="Times New Roman"/>
              </a:rPr>
              <a:t>Ti</a:t>
            </a:r>
            <a:r>
              <a:rPr dirty="0" sz="800" spc="-40" b="0" i="1">
                <a:latin typeface="Bookman Old Style"/>
                <a:cs typeface="Bookman Old Style"/>
              </a:rPr>
              <a:t>k</a:t>
            </a:r>
            <a:r>
              <a:rPr dirty="0" sz="800" spc="-145" b="0" i="1">
                <a:latin typeface="Bookman Old Style"/>
                <a:cs typeface="Bookman Old Style"/>
              </a:rPr>
              <a:t> </a:t>
            </a:r>
            <a:r>
              <a:rPr dirty="0" sz="800" spc="-10" b="0">
                <a:latin typeface="Times New Roman"/>
                <a:cs typeface="Times New Roman"/>
              </a:rPr>
              <a:t>Z</a:t>
            </a:r>
            <a:r>
              <a:rPr dirty="0" sz="800" spc="-10"/>
              <a:t>poster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865"/>
              </a:lnSpc>
            </a:pPr>
            <a:r>
              <a:rPr dirty="0" spc="-135"/>
              <a:t>L</a:t>
            </a:r>
            <a:r>
              <a:rPr dirty="0" baseline="15151" sz="825" spc="-202"/>
              <a:t>A</a:t>
            </a:r>
            <a:r>
              <a:rPr dirty="0" sz="800" spc="-135"/>
              <a:t>T</a:t>
            </a:r>
            <a:r>
              <a:rPr dirty="0" baseline="-13888" sz="1200" spc="-202"/>
              <a:t>E</a:t>
            </a:r>
            <a:r>
              <a:rPr dirty="0" sz="800" spc="-135"/>
              <a:t>X</a:t>
            </a:r>
            <a:r>
              <a:rPr dirty="0" sz="800" spc="75"/>
              <a:t> </a:t>
            </a:r>
            <a:r>
              <a:rPr dirty="0" sz="800" spc="-40" b="0">
                <a:latin typeface="Times New Roman"/>
                <a:cs typeface="Times New Roman"/>
              </a:rPr>
              <a:t>Ti</a:t>
            </a:r>
            <a:r>
              <a:rPr dirty="0" sz="800" spc="-40" b="0" i="1">
                <a:latin typeface="Bookman Old Style"/>
                <a:cs typeface="Bookman Old Style"/>
              </a:rPr>
              <a:t>k</a:t>
            </a:r>
            <a:r>
              <a:rPr dirty="0" sz="800" spc="-145" b="0" i="1">
                <a:latin typeface="Bookman Old Style"/>
                <a:cs typeface="Bookman Old Style"/>
              </a:rPr>
              <a:t> </a:t>
            </a:r>
            <a:r>
              <a:rPr dirty="0" sz="800" spc="-10" b="0">
                <a:latin typeface="Times New Roman"/>
                <a:cs typeface="Times New Roman"/>
              </a:rPr>
              <a:t>Z</a:t>
            </a:r>
            <a:r>
              <a:rPr dirty="0" sz="800" spc="-10"/>
              <a:t>poster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711200" y="4623943"/>
            <a:ext cx="618744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7325360" y="4623943"/>
            <a:ext cx="618744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865"/>
              </a:lnSpc>
            </a:pPr>
            <a:r>
              <a:rPr dirty="0" spc="-135"/>
              <a:t>L</a:t>
            </a:r>
            <a:r>
              <a:rPr dirty="0" baseline="15151" sz="825" spc="-202"/>
              <a:t>A</a:t>
            </a:r>
            <a:r>
              <a:rPr dirty="0" sz="800" spc="-135"/>
              <a:t>T</a:t>
            </a:r>
            <a:r>
              <a:rPr dirty="0" baseline="-13888" sz="1200" spc="-202"/>
              <a:t>E</a:t>
            </a:r>
            <a:r>
              <a:rPr dirty="0" sz="800" spc="-135"/>
              <a:t>X</a:t>
            </a:r>
            <a:r>
              <a:rPr dirty="0" sz="800" spc="75"/>
              <a:t> </a:t>
            </a:r>
            <a:r>
              <a:rPr dirty="0" sz="800" spc="-40" b="0">
                <a:latin typeface="Times New Roman"/>
                <a:cs typeface="Times New Roman"/>
              </a:rPr>
              <a:t>Ti</a:t>
            </a:r>
            <a:r>
              <a:rPr dirty="0" sz="800" spc="-40" b="0" i="1">
                <a:latin typeface="Bookman Old Style"/>
                <a:cs typeface="Bookman Old Style"/>
              </a:rPr>
              <a:t>k</a:t>
            </a:r>
            <a:r>
              <a:rPr dirty="0" sz="800" spc="-145" b="0" i="1">
                <a:latin typeface="Bookman Old Style"/>
                <a:cs typeface="Bookman Old Style"/>
              </a:rPr>
              <a:t> </a:t>
            </a:r>
            <a:r>
              <a:rPr dirty="0" sz="800" spc="-10" b="0">
                <a:latin typeface="Times New Roman"/>
                <a:cs typeface="Times New Roman"/>
              </a:rPr>
              <a:t>Z</a:t>
            </a:r>
            <a:r>
              <a:rPr dirty="0" sz="800" spc="-10"/>
              <a:t>poster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865"/>
              </a:lnSpc>
            </a:pPr>
            <a:r>
              <a:rPr dirty="0" spc="-135"/>
              <a:t>L</a:t>
            </a:r>
            <a:r>
              <a:rPr dirty="0" baseline="15151" sz="825" spc="-202"/>
              <a:t>A</a:t>
            </a:r>
            <a:r>
              <a:rPr dirty="0" sz="800" spc="-135"/>
              <a:t>T</a:t>
            </a:r>
            <a:r>
              <a:rPr dirty="0" baseline="-13888" sz="1200" spc="-202"/>
              <a:t>E</a:t>
            </a:r>
            <a:r>
              <a:rPr dirty="0" sz="800" spc="-135"/>
              <a:t>X</a:t>
            </a:r>
            <a:r>
              <a:rPr dirty="0" sz="800" spc="75"/>
              <a:t> </a:t>
            </a:r>
            <a:r>
              <a:rPr dirty="0" sz="800" spc="-40" b="0">
                <a:latin typeface="Times New Roman"/>
                <a:cs typeface="Times New Roman"/>
              </a:rPr>
              <a:t>Ti</a:t>
            </a:r>
            <a:r>
              <a:rPr dirty="0" sz="800" spc="-40" b="0" i="1">
                <a:latin typeface="Bookman Old Style"/>
                <a:cs typeface="Bookman Old Style"/>
              </a:rPr>
              <a:t>k</a:t>
            </a:r>
            <a:r>
              <a:rPr dirty="0" sz="800" spc="-145" b="0" i="1">
                <a:latin typeface="Bookman Old Style"/>
                <a:cs typeface="Bookman Old Style"/>
              </a:rPr>
              <a:t> </a:t>
            </a:r>
            <a:r>
              <a:rPr dirty="0" sz="800" spc="-10" b="0">
                <a:latin typeface="Times New Roman"/>
                <a:cs typeface="Times New Roman"/>
              </a:rPr>
              <a:t>Z</a:t>
            </a:r>
            <a:r>
              <a:rPr dirty="0" sz="800" spc="-10"/>
              <a:t>poster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865"/>
              </a:lnSpc>
            </a:pPr>
            <a:r>
              <a:rPr dirty="0" spc="-135"/>
              <a:t>L</a:t>
            </a:r>
            <a:r>
              <a:rPr dirty="0" baseline="15151" sz="825" spc="-202"/>
              <a:t>A</a:t>
            </a:r>
            <a:r>
              <a:rPr dirty="0" sz="800" spc="-135"/>
              <a:t>T</a:t>
            </a:r>
            <a:r>
              <a:rPr dirty="0" baseline="-13888" sz="1200" spc="-202"/>
              <a:t>E</a:t>
            </a:r>
            <a:r>
              <a:rPr dirty="0" sz="800" spc="-135"/>
              <a:t>X</a:t>
            </a:r>
            <a:r>
              <a:rPr dirty="0" sz="800" spc="75"/>
              <a:t> </a:t>
            </a:r>
            <a:r>
              <a:rPr dirty="0" sz="800" spc="-40" b="0">
                <a:latin typeface="Times New Roman"/>
                <a:cs typeface="Times New Roman"/>
              </a:rPr>
              <a:t>Ti</a:t>
            </a:r>
            <a:r>
              <a:rPr dirty="0" sz="800" spc="-40" b="0" i="1">
                <a:latin typeface="Bookman Old Style"/>
                <a:cs typeface="Bookman Old Style"/>
              </a:rPr>
              <a:t>k</a:t>
            </a:r>
            <a:r>
              <a:rPr dirty="0" sz="800" spc="-145" b="0" i="1">
                <a:latin typeface="Bookman Old Style"/>
                <a:cs typeface="Bookman Old Style"/>
              </a:rPr>
              <a:t> </a:t>
            </a:r>
            <a:r>
              <a:rPr dirty="0" sz="800" spc="-10" b="0">
                <a:latin typeface="Times New Roman"/>
                <a:cs typeface="Times New Roman"/>
              </a:rPr>
              <a:t>Z</a:t>
            </a:r>
            <a:r>
              <a:rPr dirty="0" sz="800" spc="-10"/>
              <a:t>poster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png"/><Relationship Id="rId9" Type="http://schemas.openxmlformats.org/officeDocument/2006/relationships/image" Target="../media/image3.png"/><Relationship Id="rId10" Type="http://schemas.openxmlformats.org/officeDocument/2006/relationships/image" Target="../media/image4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4220006" cy="201041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-59" y="-179"/>
            <a:ext cx="14220190" cy="20104735"/>
          </a:xfrm>
          <a:custGeom>
            <a:avLst/>
            <a:gdLst/>
            <a:ahLst/>
            <a:cxnLst/>
            <a:rect l="l" t="t" r="r" b="b"/>
            <a:pathLst>
              <a:path w="14220190" h="20104735">
                <a:moveTo>
                  <a:pt x="0" y="20104399"/>
                </a:moveTo>
                <a:lnTo>
                  <a:pt x="0" y="0"/>
                </a:lnTo>
                <a:lnTo>
                  <a:pt x="14220126" y="0"/>
                </a:lnTo>
                <a:lnTo>
                  <a:pt x="14220126" y="20104399"/>
                </a:lnTo>
                <a:lnTo>
                  <a:pt x="0" y="20104399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13357301" y="19920202"/>
            <a:ext cx="820419" cy="141605"/>
          </a:xfrm>
          <a:custGeom>
            <a:avLst/>
            <a:gdLst/>
            <a:ahLst/>
            <a:cxnLst/>
            <a:rect l="l" t="t" r="r" b="b"/>
            <a:pathLst>
              <a:path w="820419" h="141605">
                <a:moveTo>
                  <a:pt x="790292" y="0"/>
                </a:moveTo>
                <a:lnTo>
                  <a:pt x="29705" y="0"/>
                </a:lnTo>
                <a:lnTo>
                  <a:pt x="18143" y="2335"/>
                </a:lnTo>
                <a:lnTo>
                  <a:pt x="8701" y="8708"/>
                </a:lnTo>
                <a:lnTo>
                  <a:pt x="2334" y="18168"/>
                </a:lnTo>
                <a:lnTo>
                  <a:pt x="0" y="29764"/>
                </a:lnTo>
                <a:lnTo>
                  <a:pt x="0" y="111484"/>
                </a:lnTo>
                <a:lnTo>
                  <a:pt x="2334" y="123080"/>
                </a:lnTo>
                <a:lnTo>
                  <a:pt x="8701" y="132540"/>
                </a:lnTo>
                <a:lnTo>
                  <a:pt x="18143" y="138913"/>
                </a:lnTo>
                <a:lnTo>
                  <a:pt x="29705" y="141249"/>
                </a:lnTo>
                <a:lnTo>
                  <a:pt x="790292" y="141249"/>
                </a:lnTo>
                <a:lnTo>
                  <a:pt x="801853" y="138913"/>
                </a:lnTo>
                <a:lnTo>
                  <a:pt x="811296" y="132540"/>
                </a:lnTo>
                <a:lnTo>
                  <a:pt x="817662" y="123080"/>
                </a:lnTo>
                <a:lnTo>
                  <a:pt x="819997" y="111484"/>
                </a:lnTo>
                <a:lnTo>
                  <a:pt x="819997" y="29764"/>
                </a:lnTo>
                <a:lnTo>
                  <a:pt x="817662" y="18168"/>
                </a:lnTo>
                <a:lnTo>
                  <a:pt x="811296" y="8708"/>
                </a:lnTo>
                <a:lnTo>
                  <a:pt x="801853" y="2335"/>
                </a:lnTo>
                <a:lnTo>
                  <a:pt x="790292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9" name="bg 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552245" y="388793"/>
            <a:ext cx="2307455" cy="676372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595028" y="253577"/>
            <a:ext cx="2447475" cy="811589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0822360" y="219808"/>
            <a:ext cx="845357" cy="84535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11200" y="804164"/>
            <a:ext cx="12801600" cy="32166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11200" y="4623943"/>
            <a:ext cx="1280160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13368281" y="19925028"/>
            <a:ext cx="798194" cy="1511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865"/>
              </a:lnSpc>
            </a:pPr>
            <a:r>
              <a:rPr dirty="0" spc="-135"/>
              <a:t>L</a:t>
            </a:r>
            <a:r>
              <a:rPr dirty="0" baseline="15151" sz="825" spc="-202"/>
              <a:t>A</a:t>
            </a:r>
            <a:r>
              <a:rPr dirty="0" sz="800" spc="-135"/>
              <a:t>T</a:t>
            </a:r>
            <a:r>
              <a:rPr dirty="0" baseline="-13888" sz="1200" spc="-202"/>
              <a:t>E</a:t>
            </a:r>
            <a:r>
              <a:rPr dirty="0" sz="800" spc="-135"/>
              <a:t>X</a:t>
            </a:r>
            <a:r>
              <a:rPr dirty="0" sz="800" spc="75"/>
              <a:t> </a:t>
            </a:r>
            <a:r>
              <a:rPr dirty="0" sz="800" spc="-40" b="0">
                <a:latin typeface="Times New Roman"/>
                <a:cs typeface="Times New Roman"/>
              </a:rPr>
              <a:t>Ti</a:t>
            </a:r>
            <a:r>
              <a:rPr dirty="0" sz="800" spc="-40" b="0" i="1">
                <a:latin typeface="Bookman Old Style"/>
                <a:cs typeface="Bookman Old Style"/>
              </a:rPr>
              <a:t>k</a:t>
            </a:r>
            <a:r>
              <a:rPr dirty="0" sz="800" spc="-145" b="0" i="1">
                <a:latin typeface="Bookman Old Style"/>
                <a:cs typeface="Bookman Old Style"/>
              </a:rPr>
              <a:t> </a:t>
            </a:r>
            <a:r>
              <a:rPr dirty="0" sz="800" spc="-10" b="0">
                <a:latin typeface="Times New Roman"/>
                <a:cs typeface="Times New Roman"/>
              </a:rPr>
              <a:t>Z</a:t>
            </a:r>
            <a:r>
              <a:rPr dirty="0" sz="800" spc="-10"/>
              <a:t>poster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711200" y="18696814"/>
            <a:ext cx="327152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0241280" y="18696814"/>
            <a:ext cx="327152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slide" Target="slide1.xml"/><Relationship Id="rId3" Type="http://schemas.openxmlformats.org/officeDocument/2006/relationships/image" Target="../media/image5.png"/><Relationship Id="rId4" Type="http://schemas.openxmlformats.org/officeDocument/2006/relationships/image" Target="../media/image6.jpg"/><Relationship Id="rId5" Type="http://schemas.openxmlformats.org/officeDocument/2006/relationships/image" Target="../media/image7.jpg"/><Relationship Id="rId6" Type="http://schemas.openxmlformats.org/officeDocument/2006/relationships/image" Target="../media/image8.jpg"/><Relationship Id="rId7" Type="http://schemas.openxmlformats.org/officeDocument/2006/relationships/image" Target="../media/image9.png"/><Relationship Id="rId8" Type="http://schemas.openxmlformats.org/officeDocument/2006/relationships/image" Target="../media/image10.jpg"/><Relationship Id="rId9" Type="http://schemas.openxmlformats.org/officeDocument/2006/relationships/hyperlink" Target="mailto:author@email.com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09074" y="1201478"/>
            <a:ext cx="12402820" cy="261048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algn="ctr" marL="373380" marR="363855">
              <a:lnSpc>
                <a:spcPts val="3600"/>
              </a:lnSpc>
              <a:spcBef>
                <a:spcPts val="114"/>
              </a:spcBef>
              <a:tabLst>
                <a:tab pos="4497705" algn="l"/>
              </a:tabLst>
            </a:pPr>
            <a:r>
              <a:rPr dirty="0" sz="2900" spc="175">
                <a:latin typeface="Bookman Old Style"/>
                <a:cs typeface="Bookman Old Style"/>
              </a:rPr>
              <a:t>T</a:t>
            </a:r>
            <a:r>
              <a:rPr dirty="0" cap="small" sz="2900" spc="175">
                <a:latin typeface="Bookman Old Style"/>
                <a:cs typeface="Bookman Old Style"/>
              </a:rPr>
              <a:t>itle</a:t>
            </a:r>
            <a:r>
              <a:rPr dirty="0" sz="2900" spc="229">
                <a:latin typeface="Bookman Old Style"/>
                <a:cs typeface="Bookman Old Style"/>
              </a:rPr>
              <a:t> </a:t>
            </a:r>
            <a:r>
              <a:rPr dirty="0" cap="small" sz="2900">
                <a:latin typeface="Bookman Old Style"/>
                <a:cs typeface="Bookman Old Style"/>
              </a:rPr>
              <a:t>of</a:t>
            </a:r>
            <a:r>
              <a:rPr dirty="0" sz="2900" spc="235">
                <a:latin typeface="Bookman Old Style"/>
                <a:cs typeface="Bookman Old Style"/>
              </a:rPr>
              <a:t> </a:t>
            </a:r>
            <a:r>
              <a:rPr dirty="0" cap="small" sz="2900">
                <a:latin typeface="Bookman Old Style"/>
                <a:cs typeface="Bookman Old Style"/>
              </a:rPr>
              <a:t>the</a:t>
            </a:r>
            <a:r>
              <a:rPr dirty="0" sz="2900" spc="229">
                <a:latin typeface="Bookman Old Style"/>
                <a:cs typeface="Bookman Old Style"/>
              </a:rPr>
              <a:t> </a:t>
            </a:r>
            <a:r>
              <a:rPr dirty="0" sz="2900" spc="45">
                <a:latin typeface="Bookman Old Style"/>
                <a:cs typeface="Bookman Old Style"/>
              </a:rPr>
              <a:t>P</a:t>
            </a:r>
            <a:r>
              <a:rPr dirty="0" cap="small" sz="2900" spc="45">
                <a:latin typeface="Bookman Old Style"/>
                <a:cs typeface="Bookman Old Style"/>
              </a:rPr>
              <a:t>oster</a:t>
            </a:r>
            <a:r>
              <a:rPr dirty="0" sz="2900" spc="45">
                <a:latin typeface="Bookman Old Style"/>
                <a:cs typeface="Bookman Old Style"/>
              </a:rPr>
              <a:t>:</a:t>
            </a:r>
            <a:r>
              <a:rPr dirty="0" sz="2900">
                <a:latin typeface="Bookman Old Style"/>
                <a:cs typeface="Bookman Old Style"/>
              </a:rPr>
              <a:t>	</a:t>
            </a:r>
            <a:r>
              <a:rPr dirty="0" sz="2900" spc="70">
                <a:latin typeface="Bookman Old Style"/>
                <a:cs typeface="Bookman Old Style"/>
              </a:rPr>
              <a:t>C</a:t>
            </a:r>
            <a:r>
              <a:rPr dirty="0" cap="small" sz="2900" spc="70">
                <a:latin typeface="Bookman Old Style"/>
                <a:cs typeface="Bookman Old Style"/>
              </a:rPr>
              <a:t>lear</a:t>
            </a:r>
            <a:r>
              <a:rPr dirty="0" sz="2900" spc="70">
                <a:latin typeface="Bookman Old Style"/>
                <a:cs typeface="Bookman Old Style"/>
              </a:rPr>
              <a:t>,</a:t>
            </a:r>
            <a:r>
              <a:rPr dirty="0" sz="2900" spc="165">
                <a:latin typeface="Bookman Old Style"/>
                <a:cs typeface="Bookman Old Style"/>
              </a:rPr>
              <a:t> </a:t>
            </a:r>
            <a:r>
              <a:rPr dirty="0" sz="2900">
                <a:latin typeface="Bookman Old Style"/>
                <a:cs typeface="Bookman Old Style"/>
              </a:rPr>
              <a:t>C</a:t>
            </a:r>
            <a:r>
              <a:rPr dirty="0" cap="small" sz="2900">
                <a:latin typeface="Bookman Old Style"/>
                <a:cs typeface="Bookman Old Style"/>
              </a:rPr>
              <a:t>oncise</a:t>
            </a:r>
            <a:r>
              <a:rPr dirty="0" sz="2900">
                <a:latin typeface="Bookman Old Style"/>
                <a:cs typeface="Bookman Old Style"/>
              </a:rPr>
              <a:t>,</a:t>
            </a:r>
            <a:r>
              <a:rPr dirty="0" sz="2900" spc="170">
                <a:latin typeface="Bookman Old Style"/>
                <a:cs typeface="Bookman Old Style"/>
              </a:rPr>
              <a:t> </a:t>
            </a:r>
            <a:r>
              <a:rPr dirty="0" cap="small" sz="2900" spc="70">
                <a:latin typeface="Bookman Old Style"/>
                <a:cs typeface="Bookman Old Style"/>
              </a:rPr>
              <a:t>and</a:t>
            </a:r>
            <a:r>
              <a:rPr dirty="0" sz="2900" spc="170">
                <a:latin typeface="Bookman Old Style"/>
                <a:cs typeface="Bookman Old Style"/>
              </a:rPr>
              <a:t> </a:t>
            </a:r>
            <a:r>
              <a:rPr dirty="0" sz="2900" spc="60">
                <a:latin typeface="Bookman Old Style"/>
                <a:cs typeface="Bookman Old Style"/>
              </a:rPr>
              <a:t>R</a:t>
            </a:r>
            <a:r>
              <a:rPr dirty="0" cap="small" sz="2900" spc="60">
                <a:latin typeface="Bookman Old Style"/>
                <a:cs typeface="Bookman Old Style"/>
              </a:rPr>
              <a:t>elated</a:t>
            </a:r>
            <a:r>
              <a:rPr dirty="0" sz="2900" spc="170">
                <a:latin typeface="Bookman Old Style"/>
                <a:cs typeface="Bookman Old Style"/>
              </a:rPr>
              <a:t> </a:t>
            </a:r>
            <a:r>
              <a:rPr dirty="0" cap="small" sz="2900" spc="130">
                <a:latin typeface="Bookman Old Style"/>
                <a:cs typeface="Bookman Old Style"/>
              </a:rPr>
              <a:t>to</a:t>
            </a:r>
            <a:r>
              <a:rPr dirty="0" sz="2900" spc="165">
                <a:latin typeface="Bookman Old Style"/>
                <a:cs typeface="Bookman Old Style"/>
              </a:rPr>
              <a:t> </a:t>
            </a:r>
            <a:r>
              <a:rPr dirty="0" sz="2900" spc="45">
                <a:latin typeface="Bookman Old Style"/>
                <a:cs typeface="Bookman Old Style"/>
              </a:rPr>
              <a:t>P</a:t>
            </a:r>
            <a:r>
              <a:rPr dirty="0" cap="small" sz="2900" spc="45">
                <a:latin typeface="Bookman Old Style"/>
                <a:cs typeface="Bookman Old Style"/>
              </a:rPr>
              <a:t>ower</a:t>
            </a:r>
            <a:r>
              <a:rPr dirty="0" sz="2900" spc="45">
                <a:latin typeface="Bookman Old Style"/>
                <a:cs typeface="Bookman Old Style"/>
              </a:rPr>
              <a:t>, </a:t>
            </a:r>
            <a:r>
              <a:rPr dirty="0" sz="2900">
                <a:latin typeface="Bookman Old Style"/>
                <a:cs typeface="Bookman Old Style"/>
              </a:rPr>
              <a:t>E</a:t>
            </a:r>
            <a:r>
              <a:rPr dirty="0" cap="small" sz="2900">
                <a:latin typeface="Bookman Old Style"/>
                <a:cs typeface="Bookman Old Style"/>
              </a:rPr>
              <a:t>lectronics</a:t>
            </a:r>
            <a:r>
              <a:rPr dirty="0" sz="2900">
                <a:latin typeface="Bookman Old Style"/>
                <a:cs typeface="Bookman Old Style"/>
              </a:rPr>
              <a:t>,</a:t>
            </a:r>
            <a:r>
              <a:rPr dirty="0" sz="2900" spc="325">
                <a:latin typeface="Bookman Old Style"/>
                <a:cs typeface="Bookman Old Style"/>
              </a:rPr>
              <a:t> </a:t>
            </a:r>
            <a:r>
              <a:rPr dirty="0" cap="small" sz="2900">
                <a:latin typeface="Bookman Old Style"/>
                <a:cs typeface="Bookman Old Style"/>
              </a:rPr>
              <a:t>or</a:t>
            </a:r>
            <a:r>
              <a:rPr dirty="0" sz="2900" spc="330">
                <a:latin typeface="Bookman Old Style"/>
                <a:cs typeface="Bookman Old Style"/>
              </a:rPr>
              <a:t> </a:t>
            </a:r>
            <a:r>
              <a:rPr dirty="0" sz="2900" spc="65">
                <a:latin typeface="Bookman Old Style"/>
                <a:cs typeface="Bookman Old Style"/>
              </a:rPr>
              <a:t>C</a:t>
            </a:r>
            <a:r>
              <a:rPr dirty="0" cap="small" sz="2900" spc="65">
                <a:latin typeface="Bookman Old Style"/>
                <a:cs typeface="Bookman Old Style"/>
              </a:rPr>
              <a:t>omputing</a:t>
            </a:r>
            <a:endParaRPr sz="2900">
              <a:latin typeface="Bookman Old Style"/>
              <a:cs typeface="Bookman Old Style"/>
            </a:endParaRPr>
          </a:p>
          <a:p>
            <a:pPr algn="ctr" marL="50800" marR="43180">
              <a:lnSpc>
                <a:spcPct val="104000"/>
              </a:lnSpc>
              <a:spcBef>
                <a:spcPts val="2010"/>
              </a:spcBef>
            </a:pPr>
            <a:r>
              <a:rPr dirty="0" sz="2400">
                <a:latin typeface="Times New Roman"/>
                <a:cs typeface="Times New Roman"/>
              </a:rPr>
              <a:t>Author</a:t>
            </a:r>
            <a:r>
              <a:rPr dirty="0" sz="2400" spc="4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Name1</a:t>
            </a:r>
            <a:r>
              <a:rPr dirty="0" sz="2400" spc="40">
                <a:latin typeface="Times New Roman"/>
                <a:cs typeface="Times New Roman"/>
              </a:rPr>
              <a:t> </a:t>
            </a:r>
            <a:r>
              <a:rPr dirty="0" sz="2400" spc="-50">
                <a:latin typeface="Times New Roman"/>
                <a:cs typeface="Times New Roman"/>
              </a:rPr>
              <a:t>Family-</a:t>
            </a:r>
            <a:r>
              <a:rPr dirty="0" sz="2400">
                <a:latin typeface="Times New Roman"/>
                <a:cs typeface="Times New Roman"/>
              </a:rPr>
              <a:t>Name</a:t>
            </a:r>
            <a:r>
              <a:rPr dirty="0" baseline="30303" sz="2475">
                <a:latin typeface="Times New Roman"/>
                <a:cs typeface="Times New Roman"/>
              </a:rPr>
              <a:t>2</a:t>
            </a:r>
            <a:r>
              <a:rPr dirty="0" sz="2400">
                <a:latin typeface="Times New Roman"/>
                <a:cs typeface="Times New Roman"/>
              </a:rPr>
              <a:t>,</a:t>
            </a:r>
            <a:r>
              <a:rPr dirty="0" sz="2400" spc="4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Author</a:t>
            </a:r>
            <a:r>
              <a:rPr dirty="0" sz="2400" spc="4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Name2</a:t>
            </a:r>
            <a:r>
              <a:rPr dirty="0" sz="2400" spc="40">
                <a:latin typeface="Times New Roman"/>
                <a:cs typeface="Times New Roman"/>
              </a:rPr>
              <a:t> </a:t>
            </a:r>
            <a:r>
              <a:rPr dirty="0" sz="2400" spc="-20">
                <a:latin typeface="Times New Roman"/>
                <a:cs typeface="Times New Roman"/>
              </a:rPr>
              <a:t>FamilyName</a:t>
            </a:r>
            <a:r>
              <a:rPr dirty="0" baseline="30303" sz="2475" spc="-30">
                <a:latin typeface="Times New Roman"/>
                <a:cs typeface="Times New Roman"/>
              </a:rPr>
              <a:t>1</a:t>
            </a:r>
            <a:r>
              <a:rPr dirty="0" sz="2400" spc="-20">
                <a:latin typeface="Times New Roman"/>
                <a:cs typeface="Times New Roman"/>
              </a:rPr>
              <a:t>,</a:t>
            </a:r>
            <a:r>
              <a:rPr dirty="0" sz="2400" spc="4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Author</a:t>
            </a:r>
            <a:r>
              <a:rPr dirty="0" sz="2400" spc="3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Name3</a:t>
            </a:r>
            <a:r>
              <a:rPr dirty="0" sz="2400" spc="45">
                <a:latin typeface="Times New Roman"/>
                <a:cs typeface="Times New Roman"/>
              </a:rPr>
              <a:t> </a:t>
            </a:r>
            <a:r>
              <a:rPr dirty="0" sz="2400" spc="-55">
                <a:latin typeface="Times New Roman"/>
                <a:cs typeface="Times New Roman"/>
              </a:rPr>
              <a:t>Family-</a:t>
            </a:r>
            <a:r>
              <a:rPr dirty="0" sz="2400">
                <a:latin typeface="Times New Roman"/>
                <a:cs typeface="Times New Roman"/>
              </a:rPr>
              <a:t>Name</a:t>
            </a:r>
            <a:r>
              <a:rPr dirty="0" baseline="30303" sz="2475">
                <a:latin typeface="Times New Roman"/>
                <a:cs typeface="Times New Roman"/>
              </a:rPr>
              <a:t>3</a:t>
            </a:r>
            <a:r>
              <a:rPr dirty="0" sz="2400">
                <a:latin typeface="Times New Roman"/>
                <a:cs typeface="Times New Roman"/>
              </a:rPr>
              <a:t>,</a:t>
            </a:r>
            <a:r>
              <a:rPr dirty="0" sz="2400" spc="40">
                <a:latin typeface="Times New Roman"/>
                <a:cs typeface="Times New Roman"/>
              </a:rPr>
              <a:t> </a:t>
            </a:r>
            <a:r>
              <a:rPr dirty="0" sz="2400" spc="-10">
                <a:latin typeface="Times New Roman"/>
                <a:cs typeface="Times New Roman"/>
              </a:rPr>
              <a:t>Author </a:t>
            </a:r>
            <a:r>
              <a:rPr dirty="0" sz="2400">
                <a:latin typeface="Times New Roman"/>
                <a:cs typeface="Times New Roman"/>
              </a:rPr>
              <a:t>Name4</a:t>
            </a:r>
            <a:r>
              <a:rPr dirty="0" sz="2400" spc="45">
                <a:latin typeface="Times New Roman"/>
                <a:cs typeface="Times New Roman"/>
              </a:rPr>
              <a:t> </a:t>
            </a:r>
            <a:r>
              <a:rPr dirty="0" sz="2400" spc="-20">
                <a:latin typeface="Times New Roman"/>
                <a:cs typeface="Times New Roman"/>
              </a:rPr>
              <a:t>FamilyName</a:t>
            </a:r>
            <a:r>
              <a:rPr dirty="0" baseline="30303" sz="2475" spc="-30">
                <a:latin typeface="Times New Roman"/>
                <a:cs typeface="Times New Roman"/>
              </a:rPr>
              <a:t>2</a:t>
            </a:r>
            <a:r>
              <a:rPr dirty="0" sz="2400" spc="-20">
                <a:latin typeface="Times New Roman"/>
                <a:cs typeface="Times New Roman"/>
              </a:rPr>
              <a:t>,</a:t>
            </a:r>
            <a:r>
              <a:rPr dirty="0" sz="2400" spc="5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and</a:t>
            </a:r>
            <a:r>
              <a:rPr dirty="0" sz="2400" spc="4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Author</a:t>
            </a:r>
            <a:r>
              <a:rPr dirty="0" sz="2400" spc="5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Name5</a:t>
            </a:r>
            <a:r>
              <a:rPr dirty="0" sz="2400" spc="45">
                <a:latin typeface="Times New Roman"/>
                <a:cs typeface="Times New Roman"/>
              </a:rPr>
              <a:t> </a:t>
            </a:r>
            <a:r>
              <a:rPr dirty="0" sz="2400" spc="-50">
                <a:latin typeface="Times New Roman"/>
                <a:cs typeface="Times New Roman"/>
              </a:rPr>
              <a:t>Family-</a:t>
            </a:r>
            <a:r>
              <a:rPr dirty="0" sz="2400" spc="-10">
                <a:latin typeface="Times New Roman"/>
                <a:cs typeface="Times New Roman"/>
              </a:rPr>
              <a:t>Name</a:t>
            </a:r>
            <a:r>
              <a:rPr dirty="0" baseline="30303" sz="2475" spc="-15">
                <a:latin typeface="Times New Roman"/>
                <a:cs typeface="Times New Roman"/>
              </a:rPr>
              <a:t>4</a:t>
            </a:r>
            <a:endParaRPr baseline="30303" sz="2475">
              <a:latin typeface="Times New Roman"/>
              <a:cs typeface="Times New Roman"/>
            </a:endParaRPr>
          </a:p>
          <a:p>
            <a:pPr marL="3521710" marR="93345" indent="-3421379">
              <a:lnSpc>
                <a:spcPct val="106300"/>
              </a:lnSpc>
              <a:spcBef>
                <a:spcPts val="919"/>
              </a:spcBef>
              <a:tabLst>
                <a:tab pos="4890135" algn="l"/>
                <a:tab pos="5364480" algn="l"/>
                <a:tab pos="9549130" algn="l"/>
              </a:tabLst>
            </a:pPr>
            <a:r>
              <a:rPr dirty="0" baseline="28985" sz="1725">
                <a:latin typeface="Times New Roman"/>
                <a:cs typeface="Times New Roman"/>
              </a:rPr>
              <a:t>1</a:t>
            </a:r>
            <a:r>
              <a:rPr dirty="0" sz="1650">
                <a:latin typeface="Times New Roman"/>
                <a:cs typeface="Times New Roman"/>
              </a:rPr>
              <a:t>Department</a:t>
            </a:r>
            <a:r>
              <a:rPr dirty="0" sz="1650" spc="120">
                <a:latin typeface="Times New Roman"/>
                <a:cs typeface="Times New Roman"/>
              </a:rPr>
              <a:t> </a:t>
            </a:r>
            <a:r>
              <a:rPr dirty="0" sz="1650">
                <a:latin typeface="Times New Roman"/>
                <a:cs typeface="Times New Roman"/>
              </a:rPr>
              <a:t>or</a:t>
            </a:r>
            <a:r>
              <a:rPr dirty="0" sz="1650" spc="120">
                <a:latin typeface="Times New Roman"/>
                <a:cs typeface="Times New Roman"/>
              </a:rPr>
              <a:t> </a:t>
            </a:r>
            <a:r>
              <a:rPr dirty="0" sz="1650">
                <a:latin typeface="Times New Roman"/>
                <a:cs typeface="Times New Roman"/>
              </a:rPr>
              <a:t>Research</a:t>
            </a:r>
            <a:r>
              <a:rPr dirty="0" sz="1650" spc="125">
                <a:latin typeface="Times New Roman"/>
                <a:cs typeface="Times New Roman"/>
              </a:rPr>
              <a:t> </a:t>
            </a:r>
            <a:r>
              <a:rPr dirty="0" sz="1650">
                <a:latin typeface="Times New Roman"/>
                <a:cs typeface="Times New Roman"/>
              </a:rPr>
              <a:t>Group,</a:t>
            </a:r>
            <a:r>
              <a:rPr dirty="0" sz="1650" spc="120">
                <a:latin typeface="Times New Roman"/>
                <a:cs typeface="Times New Roman"/>
              </a:rPr>
              <a:t> </a:t>
            </a:r>
            <a:r>
              <a:rPr dirty="0" sz="1650">
                <a:latin typeface="Times New Roman"/>
                <a:cs typeface="Times New Roman"/>
              </a:rPr>
              <a:t>Institution,</a:t>
            </a:r>
            <a:r>
              <a:rPr dirty="0" sz="1650" spc="125">
                <a:latin typeface="Times New Roman"/>
                <a:cs typeface="Times New Roman"/>
              </a:rPr>
              <a:t> </a:t>
            </a:r>
            <a:r>
              <a:rPr dirty="0" sz="1650">
                <a:latin typeface="Times New Roman"/>
                <a:cs typeface="Times New Roman"/>
              </a:rPr>
              <a:t>City,</a:t>
            </a:r>
            <a:r>
              <a:rPr dirty="0" sz="1650" spc="120">
                <a:latin typeface="Times New Roman"/>
                <a:cs typeface="Times New Roman"/>
              </a:rPr>
              <a:t> </a:t>
            </a:r>
            <a:r>
              <a:rPr dirty="0" sz="1650" spc="-10">
                <a:latin typeface="Times New Roman"/>
                <a:cs typeface="Times New Roman"/>
              </a:rPr>
              <a:t>Country</a:t>
            </a:r>
            <a:r>
              <a:rPr dirty="0" sz="1650">
                <a:latin typeface="Times New Roman"/>
                <a:cs typeface="Times New Roman"/>
              </a:rPr>
              <a:t>	</a:t>
            </a:r>
            <a:r>
              <a:rPr dirty="0" baseline="28985" sz="1725">
                <a:latin typeface="Times New Roman"/>
                <a:cs typeface="Times New Roman"/>
              </a:rPr>
              <a:t>2</a:t>
            </a:r>
            <a:r>
              <a:rPr dirty="0" sz="1650">
                <a:latin typeface="Times New Roman"/>
                <a:cs typeface="Times New Roman"/>
              </a:rPr>
              <a:t>Graduate</a:t>
            </a:r>
            <a:r>
              <a:rPr dirty="0" sz="1650" spc="200">
                <a:latin typeface="Times New Roman"/>
                <a:cs typeface="Times New Roman"/>
              </a:rPr>
              <a:t> </a:t>
            </a:r>
            <a:r>
              <a:rPr dirty="0" sz="1650">
                <a:latin typeface="Times New Roman"/>
                <a:cs typeface="Times New Roman"/>
              </a:rPr>
              <a:t>Program,</a:t>
            </a:r>
            <a:r>
              <a:rPr dirty="0" sz="1650" spc="200">
                <a:latin typeface="Times New Roman"/>
                <a:cs typeface="Times New Roman"/>
              </a:rPr>
              <a:t> </a:t>
            </a:r>
            <a:r>
              <a:rPr dirty="0" sz="1650">
                <a:latin typeface="Times New Roman"/>
                <a:cs typeface="Times New Roman"/>
              </a:rPr>
              <a:t>Institution,</a:t>
            </a:r>
            <a:r>
              <a:rPr dirty="0" sz="1650" spc="204">
                <a:latin typeface="Times New Roman"/>
                <a:cs typeface="Times New Roman"/>
              </a:rPr>
              <a:t> </a:t>
            </a:r>
            <a:r>
              <a:rPr dirty="0" sz="1650">
                <a:latin typeface="Times New Roman"/>
                <a:cs typeface="Times New Roman"/>
              </a:rPr>
              <a:t>City,</a:t>
            </a:r>
            <a:r>
              <a:rPr dirty="0" sz="1650" spc="200">
                <a:latin typeface="Times New Roman"/>
                <a:cs typeface="Times New Roman"/>
              </a:rPr>
              <a:t> </a:t>
            </a:r>
            <a:r>
              <a:rPr dirty="0" sz="1650" spc="-10">
                <a:latin typeface="Times New Roman"/>
                <a:cs typeface="Times New Roman"/>
              </a:rPr>
              <a:t>Country</a:t>
            </a:r>
            <a:r>
              <a:rPr dirty="0" sz="1650">
                <a:latin typeface="Times New Roman"/>
                <a:cs typeface="Times New Roman"/>
              </a:rPr>
              <a:t>	</a:t>
            </a:r>
            <a:r>
              <a:rPr dirty="0" baseline="28985" sz="1725">
                <a:latin typeface="Times New Roman"/>
                <a:cs typeface="Times New Roman"/>
              </a:rPr>
              <a:t>3</a:t>
            </a:r>
            <a:r>
              <a:rPr dirty="0" sz="1650">
                <a:latin typeface="Times New Roman"/>
                <a:cs typeface="Times New Roman"/>
              </a:rPr>
              <a:t>Graduate</a:t>
            </a:r>
            <a:r>
              <a:rPr dirty="0" sz="1650" spc="245">
                <a:latin typeface="Times New Roman"/>
                <a:cs typeface="Times New Roman"/>
              </a:rPr>
              <a:t> </a:t>
            </a:r>
            <a:r>
              <a:rPr dirty="0" sz="1650">
                <a:latin typeface="Times New Roman"/>
                <a:cs typeface="Times New Roman"/>
              </a:rPr>
              <a:t>Program,</a:t>
            </a:r>
            <a:r>
              <a:rPr dirty="0" sz="1650" spc="245">
                <a:latin typeface="Times New Roman"/>
                <a:cs typeface="Times New Roman"/>
              </a:rPr>
              <a:t> </a:t>
            </a:r>
            <a:r>
              <a:rPr dirty="0" sz="1650" spc="-10">
                <a:latin typeface="Times New Roman"/>
                <a:cs typeface="Times New Roman"/>
              </a:rPr>
              <a:t>Institution, </a:t>
            </a:r>
            <a:r>
              <a:rPr dirty="0" sz="1650">
                <a:latin typeface="Times New Roman"/>
                <a:cs typeface="Times New Roman"/>
              </a:rPr>
              <a:t>City,</a:t>
            </a:r>
            <a:r>
              <a:rPr dirty="0" sz="1650" spc="-15">
                <a:latin typeface="Times New Roman"/>
                <a:cs typeface="Times New Roman"/>
              </a:rPr>
              <a:t> </a:t>
            </a:r>
            <a:r>
              <a:rPr dirty="0" sz="1650" spc="-10">
                <a:latin typeface="Times New Roman"/>
                <a:cs typeface="Times New Roman"/>
              </a:rPr>
              <a:t>Country</a:t>
            </a:r>
            <a:r>
              <a:rPr dirty="0" sz="1650">
                <a:latin typeface="Times New Roman"/>
                <a:cs typeface="Times New Roman"/>
              </a:rPr>
              <a:t>	</a:t>
            </a:r>
            <a:r>
              <a:rPr dirty="0" baseline="28985" sz="1725">
                <a:latin typeface="Times New Roman"/>
                <a:cs typeface="Times New Roman"/>
              </a:rPr>
              <a:t>4</a:t>
            </a:r>
            <a:r>
              <a:rPr dirty="0" sz="1650">
                <a:latin typeface="Times New Roman"/>
                <a:cs typeface="Times New Roman"/>
              </a:rPr>
              <a:t>Graduate</a:t>
            </a:r>
            <a:r>
              <a:rPr dirty="0" sz="1650" spc="200">
                <a:latin typeface="Times New Roman"/>
                <a:cs typeface="Times New Roman"/>
              </a:rPr>
              <a:t> </a:t>
            </a:r>
            <a:r>
              <a:rPr dirty="0" sz="1650">
                <a:latin typeface="Times New Roman"/>
                <a:cs typeface="Times New Roman"/>
              </a:rPr>
              <a:t>Program,</a:t>
            </a:r>
            <a:r>
              <a:rPr dirty="0" sz="1650" spc="204">
                <a:latin typeface="Times New Roman"/>
                <a:cs typeface="Times New Roman"/>
              </a:rPr>
              <a:t> </a:t>
            </a:r>
            <a:r>
              <a:rPr dirty="0" sz="1650">
                <a:latin typeface="Times New Roman"/>
                <a:cs typeface="Times New Roman"/>
              </a:rPr>
              <a:t>Institution,</a:t>
            </a:r>
            <a:r>
              <a:rPr dirty="0" sz="1650" spc="204">
                <a:latin typeface="Times New Roman"/>
                <a:cs typeface="Times New Roman"/>
              </a:rPr>
              <a:t> </a:t>
            </a:r>
            <a:r>
              <a:rPr dirty="0" sz="1650">
                <a:latin typeface="Times New Roman"/>
                <a:cs typeface="Times New Roman"/>
              </a:rPr>
              <a:t>City,</a:t>
            </a:r>
            <a:r>
              <a:rPr dirty="0" sz="1650" spc="200">
                <a:latin typeface="Times New Roman"/>
                <a:cs typeface="Times New Roman"/>
              </a:rPr>
              <a:t> </a:t>
            </a:r>
            <a:r>
              <a:rPr dirty="0" sz="1650" spc="-10">
                <a:latin typeface="Times New Roman"/>
                <a:cs typeface="Times New Roman"/>
              </a:rPr>
              <a:t>Country</a:t>
            </a:r>
            <a:endParaRPr sz="1650">
              <a:latin typeface="Times New Roman"/>
              <a:cs typeface="Times New Roman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232818" y="4513254"/>
            <a:ext cx="13783944" cy="1428115"/>
            <a:chOff x="232818" y="4513254"/>
            <a:chExt cx="13783944" cy="1428115"/>
          </a:xfrm>
        </p:grpSpPr>
        <p:sp>
          <p:nvSpPr>
            <p:cNvPr id="4" name="object 4" descr=""/>
            <p:cNvSpPr/>
            <p:nvPr/>
          </p:nvSpPr>
          <p:spPr>
            <a:xfrm>
              <a:off x="270444" y="4550881"/>
              <a:ext cx="13746480" cy="1390650"/>
            </a:xfrm>
            <a:custGeom>
              <a:avLst/>
              <a:gdLst/>
              <a:ahLst/>
              <a:cxnLst/>
              <a:rect l="l" t="t" r="r" b="b"/>
              <a:pathLst>
                <a:path w="13746480" h="1390650">
                  <a:moveTo>
                    <a:pt x="3320330" y="0"/>
                  </a:moveTo>
                  <a:lnTo>
                    <a:pt x="3051264" y="1252"/>
                  </a:lnTo>
                  <a:lnTo>
                    <a:pt x="2799640" y="23024"/>
                  </a:lnTo>
                  <a:lnTo>
                    <a:pt x="2543017" y="18407"/>
                  </a:lnTo>
                  <a:lnTo>
                    <a:pt x="2294966" y="43036"/>
                  </a:lnTo>
                  <a:lnTo>
                    <a:pt x="2027732" y="49789"/>
                  </a:lnTo>
                  <a:lnTo>
                    <a:pt x="1779138" y="33582"/>
                  </a:lnTo>
                  <a:lnTo>
                    <a:pt x="1531826" y="26341"/>
                  </a:lnTo>
                  <a:lnTo>
                    <a:pt x="1300555" y="14661"/>
                  </a:lnTo>
                  <a:lnTo>
                    <a:pt x="1052730" y="47516"/>
                  </a:lnTo>
                  <a:lnTo>
                    <a:pt x="793632" y="9639"/>
                  </a:lnTo>
                  <a:lnTo>
                    <a:pt x="522347" y="39768"/>
                  </a:lnTo>
                  <a:lnTo>
                    <a:pt x="280410" y="11017"/>
                  </a:lnTo>
                  <a:lnTo>
                    <a:pt x="19266" y="25273"/>
                  </a:lnTo>
                  <a:lnTo>
                    <a:pt x="31017" y="366078"/>
                  </a:lnTo>
                  <a:lnTo>
                    <a:pt x="2863" y="615579"/>
                  </a:lnTo>
                  <a:lnTo>
                    <a:pt x="25887" y="862825"/>
                  </a:lnTo>
                  <a:lnTo>
                    <a:pt x="0" y="1097336"/>
                  </a:lnTo>
                  <a:lnTo>
                    <a:pt x="19266" y="1364886"/>
                  </a:lnTo>
                  <a:lnTo>
                    <a:pt x="302242" y="1356386"/>
                  </a:lnTo>
                  <a:lnTo>
                    <a:pt x="548653" y="1377842"/>
                  </a:lnTo>
                  <a:lnTo>
                    <a:pt x="780151" y="1389414"/>
                  </a:lnTo>
                  <a:lnTo>
                    <a:pt x="1054746" y="1354281"/>
                  </a:lnTo>
                  <a:lnTo>
                    <a:pt x="1310301" y="1388740"/>
                  </a:lnTo>
                  <a:lnTo>
                    <a:pt x="1528874" y="1368644"/>
                  </a:lnTo>
                  <a:lnTo>
                    <a:pt x="1789374" y="1363896"/>
                  </a:lnTo>
                  <a:lnTo>
                    <a:pt x="2051711" y="1362417"/>
                  </a:lnTo>
                  <a:lnTo>
                    <a:pt x="2301736" y="1353970"/>
                  </a:lnTo>
                  <a:lnTo>
                    <a:pt x="2570480" y="1376876"/>
                  </a:lnTo>
                  <a:lnTo>
                    <a:pt x="2834475" y="1390064"/>
                  </a:lnTo>
                  <a:lnTo>
                    <a:pt x="3075583" y="1369497"/>
                  </a:lnTo>
                  <a:lnTo>
                    <a:pt x="3304421" y="1345446"/>
                  </a:lnTo>
                  <a:lnTo>
                    <a:pt x="3582034" y="1368555"/>
                  </a:lnTo>
                  <a:lnTo>
                    <a:pt x="3813849" y="1365703"/>
                  </a:lnTo>
                  <a:lnTo>
                    <a:pt x="4110252" y="1383342"/>
                  </a:lnTo>
                  <a:lnTo>
                    <a:pt x="4358058" y="1359309"/>
                  </a:lnTo>
                  <a:lnTo>
                    <a:pt x="4589270" y="1381194"/>
                  </a:lnTo>
                  <a:lnTo>
                    <a:pt x="4866108" y="1350356"/>
                  </a:lnTo>
                  <a:lnTo>
                    <a:pt x="5082432" y="1341510"/>
                  </a:lnTo>
                  <a:lnTo>
                    <a:pt x="5344710" y="1382125"/>
                  </a:lnTo>
                  <a:lnTo>
                    <a:pt x="5589617" y="1362208"/>
                  </a:lnTo>
                  <a:lnTo>
                    <a:pt x="5888943" y="1382536"/>
                  </a:lnTo>
                  <a:lnTo>
                    <a:pt x="6127247" y="1383121"/>
                  </a:lnTo>
                  <a:lnTo>
                    <a:pt x="6362787" y="1343645"/>
                  </a:lnTo>
                  <a:lnTo>
                    <a:pt x="6631573" y="1351525"/>
                  </a:lnTo>
                  <a:lnTo>
                    <a:pt x="6868371" y="1362781"/>
                  </a:lnTo>
                  <a:lnTo>
                    <a:pt x="7117370" y="1343156"/>
                  </a:lnTo>
                  <a:lnTo>
                    <a:pt x="7365918" y="1389879"/>
                  </a:lnTo>
                  <a:lnTo>
                    <a:pt x="7635763" y="1348596"/>
                  </a:lnTo>
                  <a:lnTo>
                    <a:pt x="7889761" y="1371782"/>
                  </a:lnTo>
                  <a:lnTo>
                    <a:pt x="8140866" y="1343472"/>
                  </a:lnTo>
                  <a:lnTo>
                    <a:pt x="8381682" y="1359965"/>
                  </a:lnTo>
                  <a:lnTo>
                    <a:pt x="8653390" y="1356935"/>
                  </a:lnTo>
                  <a:lnTo>
                    <a:pt x="8888473" y="1377514"/>
                  </a:lnTo>
                  <a:lnTo>
                    <a:pt x="9150399" y="1341718"/>
                  </a:lnTo>
                  <a:lnTo>
                    <a:pt x="9426354" y="1349783"/>
                  </a:lnTo>
                  <a:lnTo>
                    <a:pt x="9656111" y="1375790"/>
                  </a:lnTo>
                  <a:lnTo>
                    <a:pt x="9922916" y="1353183"/>
                  </a:lnTo>
                  <a:lnTo>
                    <a:pt x="10176198" y="1341080"/>
                  </a:lnTo>
                  <a:lnTo>
                    <a:pt x="10448109" y="1362846"/>
                  </a:lnTo>
                  <a:lnTo>
                    <a:pt x="10661868" y="1381713"/>
                  </a:lnTo>
                  <a:lnTo>
                    <a:pt x="10938383" y="1344981"/>
                  </a:lnTo>
                  <a:lnTo>
                    <a:pt x="11171820" y="1372086"/>
                  </a:lnTo>
                  <a:lnTo>
                    <a:pt x="11452923" y="1377991"/>
                  </a:lnTo>
                  <a:lnTo>
                    <a:pt x="11677520" y="1372307"/>
                  </a:lnTo>
                  <a:lnTo>
                    <a:pt x="11954424" y="1341140"/>
                  </a:lnTo>
                  <a:lnTo>
                    <a:pt x="12226955" y="1357710"/>
                  </a:lnTo>
                  <a:lnTo>
                    <a:pt x="12460428" y="1368048"/>
                  </a:lnTo>
                  <a:lnTo>
                    <a:pt x="12722455" y="1354656"/>
                  </a:lnTo>
                  <a:lnTo>
                    <a:pt x="12985925" y="1352813"/>
                  </a:lnTo>
                  <a:lnTo>
                    <a:pt x="13245459" y="1387237"/>
                  </a:lnTo>
                  <a:lnTo>
                    <a:pt x="13467771" y="1354215"/>
                  </a:lnTo>
                  <a:lnTo>
                    <a:pt x="13727484" y="1364886"/>
                  </a:lnTo>
                  <a:lnTo>
                    <a:pt x="13729810" y="1052814"/>
                  </a:lnTo>
                  <a:lnTo>
                    <a:pt x="13746273" y="802209"/>
                  </a:lnTo>
                  <a:lnTo>
                    <a:pt x="13734463" y="515082"/>
                  </a:lnTo>
                  <a:lnTo>
                    <a:pt x="13706785" y="277016"/>
                  </a:lnTo>
                  <a:lnTo>
                    <a:pt x="13727484" y="25273"/>
                  </a:lnTo>
                  <a:lnTo>
                    <a:pt x="13473676" y="1031"/>
                  </a:lnTo>
                  <a:lnTo>
                    <a:pt x="13206985" y="3167"/>
                  </a:lnTo>
                  <a:lnTo>
                    <a:pt x="12969044" y="2952"/>
                  </a:lnTo>
                  <a:lnTo>
                    <a:pt x="12696155" y="9084"/>
                  </a:lnTo>
                  <a:lnTo>
                    <a:pt x="12455435" y="30069"/>
                  </a:lnTo>
                  <a:lnTo>
                    <a:pt x="12208392" y="44092"/>
                  </a:lnTo>
                  <a:lnTo>
                    <a:pt x="11962399" y="23179"/>
                  </a:lnTo>
                  <a:lnTo>
                    <a:pt x="11699197" y="20590"/>
                  </a:lnTo>
                  <a:lnTo>
                    <a:pt x="11433609" y="35902"/>
                  </a:lnTo>
                  <a:lnTo>
                    <a:pt x="11169953" y="43693"/>
                  </a:lnTo>
                  <a:lnTo>
                    <a:pt x="10921622" y="39481"/>
                  </a:lnTo>
                  <a:lnTo>
                    <a:pt x="10671179" y="33260"/>
                  </a:lnTo>
                  <a:lnTo>
                    <a:pt x="10406026" y="44510"/>
                  </a:lnTo>
                  <a:lnTo>
                    <a:pt x="10163678" y="24140"/>
                  </a:lnTo>
                  <a:lnTo>
                    <a:pt x="9918484" y="46717"/>
                  </a:lnTo>
                  <a:lnTo>
                    <a:pt x="9672031" y="3501"/>
                  </a:lnTo>
                  <a:lnTo>
                    <a:pt x="9412939" y="37066"/>
                  </a:lnTo>
                  <a:lnTo>
                    <a:pt x="9140760" y="37680"/>
                  </a:lnTo>
                  <a:lnTo>
                    <a:pt x="8881465" y="29997"/>
                  </a:lnTo>
                  <a:lnTo>
                    <a:pt x="8658681" y="22547"/>
                  </a:lnTo>
                  <a:lnTo>
                    <a:pt x="8388267" y="4097"/>
                  </a:lnTo>
                  <a:lnTo>
                    <a:pt x="8159662" y="19922"/>
                  </a:lnTo>
                  <a:lnTo>
                    <a:pt x="7890978" y="40424"/>
                  </a:lnTo>
                  <a:lnTo>
                    <a:pt x="7646906" y="33248"/>
                  </a:lnTo>
                  <a:lnTo>
                    <a:pt x="7391931" y="23543"/>
                  </a:lnTo>
                  <a:lnTo>
                    <a:pt x="7121239" y="37728"/>
                  </a:lnTo>
                  <a:lnTo>
                    <a:pt x="6881242" y="33164"/>
                  </a:lnTo>
                  <a:lnTo>
                    <a:pt x="6600225" y="32741"/>
                  </a:lnTo>
                  <a:lnTo>
                    <a:pt x="6346739" y="40859"/>
                  </a:lnTo>
                  <a:lnTo>
                    <a:pt x="6117590" y="32264"/>
                  </a:lnTo>
                  <a:lnTo>
                    <a:pt x="5873124" y="5100"/>
                  </a:lnTo>
                  <a:lnTo>
                    <a:pt x="5579029" y="10665"/>
                  </a:lnTo>
                  <a:lnTo>
                    <a:pt x="5342532" y="27104"/>
                  </a:lnTo>
                  <a:lnTo>
                    <a:pt x="5116724" y="1234"/>
                  </a:lnTo>
                  <a:lnTo>
                    <a:pt x="4838509" y="501"/>
                  </a:lnTo>
                  <a:lnTo>
                    <a:pt x="4579226" y="1157"/>
                  </a:lnTo>
                  <a:lnTo>
                    <a:pt x="4311926" y="44522"/>
                  </a:lnTo>
                  <a:lnTo>
                    <a:pt x="4056585" y="214"/>
                  </a:lnTo>
                  <a:lnTo>
                    <a:pt x="3842850" y="9549"/>
                  </a:lnTo>
                  <a:lnTo>
                    <a:pt x="3563442" y="3889"/>
                  </a:lnTo>
                  <a:lnTo>
                    <a:pt x="3320330" y="0"/>
                  </a:lnTo>
                  <a:close/>
                </a:path>
              </a:pathLst>
            </a:custGeom>
            <a:solidFill>
              <a:srgbClr val="7F7F7F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236628" y="4517064"/>
              <a:ext cx="13746480" cy="1390650"/>
            </a:xfrm>
            <a:custGeom>
              <a:avLst/>
              <a:gdLst/>
              <a:ahLst/>
              <a:cxnLst/>
              <a:rect l="l" t="t" r="r" b="b"/>
              <a:pathLst>
                <a:path w="13746480" h="1390650">
                  <a:moveTo>
                    <a:pt x="3320330" y="0"/>
                  </a:moveTo>
                  <a:lnTo>
                    <a:pt x="3051264" y="1252"/>
                  </a:lnTo>
                  <a:lnTo>
                    <a:pt x="2799640" y="23024"/>
                  </a:lnTo>
                  <a:lnTo>
                    <a:pt x="2543017" y="18407"/>
                  </a:lnTo>
                  <a:lnTo>
                    <a:pt x="2294966" y="43036"/>
                  </a:lnTo>
                  <a:lnTo>
                    <a:pt x="2027732" y="49789"/>
                  </a:lnTo>
                  <a:lnTo>
                    <a:pt x="1779138" y="33582"/>
                  </a:lnTo>
                  <a:lnTo>
                    <a:pt x="1531826" y="26341"/>
                  </a:lnTo>
                  <a:lnTo>
                    <a:pt x="1300555" y="14661"/>
                  </a:lnTo>
                  <a:lnTo>
                    <a:pt x="1052730" y="47516"/>
                  </a:lnTo>
                  <a:lnTo>
                    <a:pt x="793632" y="9639"/>
                  </a:lnTo>
                  <a:lnTo>
                    <a:pt x="522347" y="39768"/>
                  </a:lnTo>
                  <a:lnTo>
                    <a:pt x="280410" y="11017"/>
                  </a:lnTo>
                  <a:lnTo>
                    <a:pt x="19266" y="25273"/>
                  </a:lnTo>
                  <a:lnTo>
                    <a:pt x="31017" y="366078"/>
                  </a:lnTo>
                  <a:lnTo>
                    <a:pt x="2863" y="615579"/>
                  </a:lnTo>
                  <a:lnTo>
                    <a:pt x="25887" y="862825"/>
                  </a:lnTo>
                  <a:lnTo>
                    <a:pt x="0" y="1097336"/>
                  </a:lnTo>
                  <a:lnTo>
                    <a:pt x="19266" y="1364886"/>
                  </a:lnTo>
                  <a:lnTo>
                    <a:pt x="302242" y="1356386"/>
                  </a:lnTo>
                  <a:lnTo>
                    <a:pt x="548653" y="1377842"/>
                  </a:lnTo>
                  <a:lnTo>
                    <a:pt x="780151" y="1389414"/>
                  </a:lnTo>
                  <a:lnTo>
                    <a:pt x="1054746" y="1354281"/>
                  </a:lnTo>
                  <a:lnTo>
                    <a:pt x="1310301" y="1388740"/>
                  </a:lnTo>
                  <a:lnTo>
                    <a:pt x="1528874" y="1368644"/>
                  </a:lnTo>
                  <a:lnTo>
                    <a:pt x="1789374" y="1363896"/>
                  </a:lnTo>
                  <a:lnTo>
                    <a:pt x="2051711" y="1362417"/>
                  </a:lnTo>
                  <a:lnTo>
                    <a:pt x="2301736" y="1353970"/>
                  </a:lnTo>
                  <a:lnTo>
                    <a:pt x="2570480" y="1376876"/>
                  </a:lnTo>
                  <a:lnTo>
                    <a:pt x="2834475" y="1390064"/>
                  </a:lnTo>
                  <a:lnTo>
                    <a:pt x="3075583" y="1369497"/>
                  </a:lnTo>
                  <a:lnTo>
                    <a:pt x="3304421" y="1345446"/>
                  </a:lnTo>
                  <a:lnTo>
                    <a:pt x="3582034" y="1368555"/>
                  </a:lnTo>
                  <a:lnTo>
                    <a:pt x="3813849" y="1365703"/>
                  </a:lnTo>
                  <a:lnTo>
                    <a:pt x="4110252" y="1383342"/>
                  </a:lnTo>
                  <a:lnTo>
                    <a:pt x="4358058" y="1359309"/>
                  </a:lnTo>
                  <a:lnTo>
                    <a:pt x="4589270" y="1381194"/>
                  </a:lnTo>
                  <a:lnTo>
                    <a:pt x="4866108" y="1350356"/>
                  </a:lnTo>
                  <a:lnTo>
                    <a:pt x="5082432" y="1341510"/>
                  </a:lnTo>
                  <a:lnTo>
                    <a:pt x="5344710" y="1382125"/>
                  </a:lnTo>
                  <a:lnTo>
                    <a:pt x="5589617" y="1362208"/>
                  </a:lnTo>
                  <a:lnTo>
                    <a:pt x="5888943" y="1382536"/>
                  </a:lnTo>
                  <a:lnTo>
                    <a:pt x="6127247" y="1383121"/>
                  </a:lnTo>
                  <a:lnTo>
                    <a:pt x="6362787" y="1343645"/>
                  </a:lnTo>
                  <a:lnTo>
                    <a:pt x="6631573" y="1351525"/>
                  </a:lnTo>
                  <a:lnTo>
                    <a:pt x="6868371" y="1362781"/>
                  </a:lnTo>
                  <a:lnTo>
                    <a:pt x="7117370" y="1343156"/>
                  </a:lnTo>
                  <a:lnTo>
                    <a:pt x="7365918" y="1389879"/>
                  </a:lnTo>
                  <a:lnTo>
                    <a:pt x="7635763" y="1348596"/>
                  </a:lnTo>
                  <a:lnTo>
                    <a:pt x="7889761" y="1371782"/>
                  </a:lnTo>
                  <a:lnTo>
                    <a:pt x="8140866" y="1343472"/>
                  </a:lnTo>
                  <a:lnTo>
                    <a:pt x="8381682" y="1359965"/>
                  </a:lnTo>
                  <a:lnTo>
                    <a:pt x="8653390" y="1356935"/>
                  </a:lnTo>
                  <a:lnTo>
                    <a:pt x="8888473" y="1377514"/>
                  </a:lnTo>
                  <a:lnTo>
                    <a:pt x="9150399" y="1341718"/>
                  </a:lnTo>
                  <a:lnTo>
                    <a:pt x="9426354" y="1349783"/>
                  </a:lnTo>
                  <a:lnTo>
                    <a:pt x="9656111" y="1375790"/>
                  </a:lnTo>
                  <a:lnTo>
                    <a:pt x="9922916" y="1353183"/>
                  </a:lnTo>
                  <a:lnTo>
                    <a:pt x="10176198" y="1341080"/>
                  </a:lnTo>
                  <a:lnTo>
                    <a:pt x="10448109" y="1362846"/>
                  </a:lnTo>
                  <a:lnTo>
                    <a:pt x="10661868" y="1381713"/>
                  </a:lnTo>
                  <a:lnTo>
                    <a:pt x="10938383" y="1344981"/>
                  </a:lnTo>
                  <a:lnTo>
                    <a:pt x="11171820" y="1372086"/>
                  </a:lnTo>
                  <a:lnTo>
                    <a:pt x="11452923" y="1377991"/>
                  </a:lnTo>
                  <a:lnTo>
                    <a:pt x="11677520" y="1372307"/>
                  </a:lnTo>
                  <a:lnTo>
                    <a:pt x="11954424" y="1341140"/>
                  </a:lnTo>
                  <a:lnTo>
                    <a:pt x="12226955" y="1357710"/>
                  </a:lnTo>
                  <a:lnTo>
                    <a:pt x="12460428" y="1368048"/>
                  </a:lnTo>
                  <a:lnTo>
                    <a:pt x="12722455" y="1354656"/>
                  </a:lnTo>
                  <a:lnTo>
                    <a:pt x="12985925" y="1352813"/>
                  </a:lnTo>
                  <a:lnTo>
                    <a:pt x="13245459" y="1387237"/>
                  </a:lnTo>
                  <a:lnTo>
                    <a:pt x="13467771" y="1354215"/>
                  </a:lnTo>
                  <a:lnTo>
                    <a:pt x="13727484" y="1364886"/>
                  </a:lnTo>
                  <a:lnTo>
                    <a:pt x="13729810" y="1052814"/>
                  </a:lnTo>
                  <a:lnTo>
                    <a:pt x="13746273" y="802209"/>
                  </a:lnTo>
                  <a:lnTo>
                    <a:pt x="13734463" y="515082"/>
                  </a:lnTo>
                  <a:lnTo>
                    <a:pt x="13706785" y="277016"/>
                  </a:lnTo>
                  <a:lnTo>
                    <a:pt x="13727484" y="25273"/>
                  </a:lnTo>
                  <a:lnTo>
                    <a:pt x="13473676" y="1031"/>
                  </a:lnTo>
                  <a:lnTo>
                    <a:pt x="13206985" y="3167"/>
                  </a:lnTo>
                  <a:lnTo>
                    <a:pt x="12969044" y="2952"/>
                  </a:lnTo>
                  <a:lnTo>
                    <a:pt x="12696155" y="9084"/>
                  </a:lnTo>
                  <a:lnTo>
                    <a:pt x="12455435" y="30069"/>
                  </a:lnTo>
                  <a:lnTo>
                    <a:pt x="12208392" y="44092"/>
                  </a:lnTo>
                  <a:lnTo>
                    <a:pt x="11962399" y="23179"/>
                  </a:lnTo>
                  <a:lnTo>
                    <a:pt x="11699197" y="20590"/>
                  </a:lnTo>
                  <a:lnTo>
                    <a:pt x="11433609" y="35902"/>
                  </a:lnTo>
                  <a:lnTo>
                    <a:pt x="11169953" y="43693"/>
                  </a:lnTo>
                  <a:lnTo>
                    <a:pt x="10921622" y="39481"/>
                  </a:lnTo>
                  <a:lnTo>
                    <a:pt x="10671179" y="33260"/>
                  </a:lnTo>
                  <a:lnTo>
                    <a:pt x="10406026" y="44510"/>
                  </a:lnTo>
                  <a:lnTo>
                    <a:pt x="10163678" y="24140"/>
                  </a:lnTo>
                  <a:lnTo>
                    <a:pt x="9918484" y="46717"/>
                  </a:lnTo>
                  <a:lnTo>
                    <a:pt x="9672031" y="3501"/>
                  </a:lnTo>
                  <a:lnTo>
                    <a:pt x="9412939" y="37066"/>
                  </a:lnTo>
                  <a:lnTo>
                    <a:pt x="9140760" y="37680"/>
                  </a:lnTo>
                  <a:lnTo>
                    <a:pt x="8881465" y="29997"/>
                  </a:lnTo>
                  <a:lnTo>
                    <a:pt x="8658681" y="22547"/>
                  </a:lnTo>
                  <a:lnTo>
                    <a:pt x="8388267" y="4097"/>
                  </a:lnTo>
                  <a:lnTo>
                    <a:pt x="8159662" y="19922"/>
                  </a:lnTo>
                  <a:lnTo>
                    <a:pt x="7890978" y="40424"/>
                  </a:lnTo>
                  <a:lnTo>
                    <a:pt x="7646906" y="33248"/>
                  </a:lnTo>
                  <a:lnTo>
                    <a:pt x="7391931" y="23543"/>
                  </a:lnTo>
                  <a:lnTo>
                    <a:pt x="7121239" y="37728"/>
                  </a:lnTo>
                  <a:lnTo>
                    <a:pt x="6881242" y="33164"/>
                  </a:lnTo>
                  <a:lnTo>
                    <a:pt x="6600225" y="32741"/>
                  </a:lnTo>
                  <a:lnTo>
                    <a:pt x="6346739" y="40859"/>
                  </a:lnTo>
                  <a:lnTo>
                    <a:pt x="6117590" y="32264"/>
                  </a:lnTo>
                  <a:lnTo>
                    <a:pt x="5873124" y="5100"/>
                  </a:lnTo>
                  <a:lnTo>
                    <a:pt x="5579029" y="10665"/>
                  </a:lnTo>
                  <a:lnTo>
                    <a:pt x="5342532" y="27104"/>
                  </a:lnTo>
                  <a:lnTo>
                    <a:pt x="5116724" y="1234"/>
                  </a:lnTo>
                  <a:lnTo>
                    <a:pt x="4838509" y="501"/>
                  </a:lnTo>
                  <a:lnTo>
                    <a:pt x="4579226" y="1157"/>
                  </a:lnTo>
                  <a:lnTo>
                    <a:pt x="4311926" y="44522"/>
                  </a:lnTo>
                  <a:lnTo>
                    <a:pt x="4056585" y="214"/>
                  </a:lnTo>
                  <a:lnTo>
                    <a:pt x="3842850" y="9549"/>
                  </a:lnTo>
                  <a:lnTo>
                    <a:pt x="3563442" y="3889"/>
                  </a:lnTo>
                  <a:lnTo>
                    <a:pt x="3320330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236628" y="4517064"/>
              <a:ext cx="13746480" cy="1390650"/>
            </a:xfrm>
            <a:custGeom>
              <a:avLst/>
              <a:gdLst/>
              <a:ahLst/>
              <a:cxnLst/>
              <a:rect l="l" t="t" r="r" b="b"/>
              <a:pathLst>
                <a:path w="13746480" h="1390650">
                  <a:moveTo>
                    <a:pt x="19266" y="1364886"/>
                  </a:moveTo>
                  <a:lnTo>
                    <a:pt x="0" y="1097336"/>
                  </a:lnTo>
                  <a:lnTo>
                    <a:pt x="25887" y="862825"/>
                  </a:lnTo>
                  <a:lnTo>
                    <a:pt x="2863" y="615579"/>
                  </a:lnTo>
                  <a:lnTo>
                    <a:pt x="31017" y="366078"/>
                  </a:lnTo>
                  <a:lnTo>
                    <a:pt x="19266" y="25273"/>
                  </a:lnTo>
                  <a:lnTo>
                    <a:pt x="280410" y="11017"/>
                  </a:lnTo>
                  <a:lnTo>
                    <a:pt x="522347" y="39768"/>
                  </a:lnTo>
                  <a:lnTo>
                    <a:pt x="793632" y="9639"/>
                  </a:lnTo>
                  <a:lnTo>
                    <a:pt x="1052730" y="47516"/>
                  </a:lnTo>
                  <a:lnTo>
                    <a:pt x="1300555" y="14661"/>
                  </a:lnTo>
                  <a:lnTo>
                    <a:pt x="1531826" y="26341"/>
                  </a:lnTo>
                  <a:lnTo>
                    <a:pt x="1779138" y="33582"/>
                  </a:lnTo>
                  <a:lnTo>
                    <a:pt x="2027732" y="49789"/>
                  </a:lnTo>
                  <a:lnTo>
                    <a:pt x="2294966" y="43036"/>
                  </a:lnTo>
                  <a:lnTo>
                    <a:pt x="2543017" y="18407"/>
                  </a:lnTo>
                  <a:lnTo>
                    <a:pt x="2799640" y="23024"/>
                  </a:lnTo>
                  <a:lnTo>
                    <a:pt x="3051264" y="1252"/>
                  </a:lnTo>
                  <a:lnTo>
                    <a:pt x="3320330" y="0"/>
                  </a:lnTo>
                  <a:lnTo>
                    <a:pt x="3563442" y="3889"/>
                  </a:lnTo>
                  <a:lnTo>
                    <a:pt x="3842850" y="9549"/>
                  </a:lnTo>
                  <a:lnTo>
                    <a:pt x="4056585" y="214"/>
                  </a:lnTo>
                  <a:lnTo>
                    <a:pt x="4311926" y="44522"/>
                  </a:lnTo>
                  <a:lnTo>
                    <a:pt x="4579226" y="1157"/>
                  </a:lnTo>
                  <a:lnTo>
                    <a:pt x="4838509" y="501"/>
                  </a:lnTo>
                  <a:lnTo>
                    <a:pt x="5116724" y="1234"/>
                  </a:lnTo>
                  <a:lnTo>
                    <a:pt x="5342532" y="27104"/>
                  </a:lnTo>
                  <a:lnTo>
                    <a:pt x="5579029" y="10665"/>
                  </a:lnTo>
                  <a:lnTo>
                    <a:pt x="5873124" y="5100"/>
                  </a:lnTo>
                  <a:lnTo>
                    <a:pt x="6117590" y="32264"/>
                  </a:lnTo>
                  <a:lnTo>
                    <a:pt x="6346739" y="40859"/>
                  </a:lnTo>
                  <a:lnTo>
                    <a:pt x="6600225" y="32741"/>
                  </a:lnTo>
                  <a:lnTo>
                    <a:pt x="6881242" y="33164"/>
                  </a:lnTo>
                  <a:lnTo>
                    <a:pt x="7121239" y="37728"/>
                  </a:lnTo>
                  <a:lnTo>
                    <a:pt x="7391931" y="23543"/>
                  </a:lnTo>
                  <a:lnTo>
                    <a:pt x="7646906" y="33248"/>
                  </a:lnTo>
                  <a:lnTo>
                    <a:pt x="7890978" y="40424"/>
                  </a:lnTo>
                  <a:lnTo>
                    <a:pt x="8159662" y="19922"/>
                  </a:lnTo>
                  <a:lnTo>
                    <a:pt x="8388267" y="4097"/>
                  </a:lnTo>
                  <a:lnTo>
                    <a:pt x="8658681" y="22547"/>
                  </a:lnTo>
                  <a:lnTo>
                    <a:pt x="8881465" y="29997"/>
                  </a:lnTo>
                  <a:lnTo>
                    <a:pt x="9140760" y="37680"/>
                  </a:lnTo>
                  <a:lnTo>
                    <a:pt x="9412939" y="37066"/>
                  </a:lnTo>
                  <a:lnTo>
                    <a:pt x="9672031" y="3501"/>
                  </a:lnTo>
                  <a:lnTo>
                    <a:pt x="9918484" y="46717"/>
                  </a:lnTo>
                  <a:lnTo>
                    <a:pt x="10163678" y="24140"/>
                  </a:lnTo>
                  <a:lnTo>
                    <a:pt x="10406026" y="44510"/>
                  </a:lnTo>
                  <a:lnTo>
                    <a:pt x="10671179" y="33260"/>
                  </a:lnTo>
                  <a:lnTo>
                    <a:pt x="10921622" y="39481"/>
                  </a:lnTo>
                  <a:lnTo>
                    <a:pt x="11169953" y="43693"/>
                  </a:lnTo>
                  <a:lnTo>
                    <a:pt x="11433609" y="35902"/>
                  </a:lnTo>
                  <a:lnTo>
                    <a:pt x="11699197" y="20590"/>
                  </a:lnTo>
                  <a:lnTo>
                    <a:pt x="11962399" y="23179"/>
                  </a:lnTo>
                  <a:lnTo>
                    <a:pt x="12208392" y="44092"/>
                  </a:lnTo>
                  <a:lnTo>
                    <a:pt x="12455435" y="30069"/>
                  </a:lnTo>
                  <a:lnTo>
                    <a:pt x="12696155" y="9084"/>
                  </a:lnTo>
                  <a:lnTo>
                    <a:pt x="12969044" y="2952"/>
                  </a:lnTo>
                  <a:lnTo>
                    <a:pt x="13206985" y="3167"/>
                  </a:lnTo>
                  <a:lnTo>
                    <a:pt x="13473676" y="1031"/>
                  </a:lnTo>
                  <a:lnTo>
                    <a:pt x="13727484" y="25273"/>
                  </a:lnTo>
                  <a:lnTo>
                    <a:pt x="13706785" y="277016"/>
                  </a:lnTo>
                  <a:lnTo>
                    <a:pt x="13734463" y="515082"/>
                  </a:lnTo>
                  <a:lnTo>
                    <a:pt x="13746273" y="802209"/>
                  </a:lnTo>
                  <a:lnTo>
                    <a:pt x="13729810" y="1052814"/>
                  </a:lnTo>
                  <a:lnTo>
                    <a:pt x="13727484" y="1364886"/>
                  </a:lnTo>
                  <a:lnTo>
                    <a:pt x="13467771" y="1354215"/>
                  </a:lnTo>
                  <a:lnTo>
                    <a:pt x="13245459" y="1387237"/>
                  </a:lnTo>
                  <a:lnTo>
                    <a:pt x="12985925" y="1352813"/>
                  </a:lnTo>
                  <a:lnTo>
                    <a:pt x="12722455" y="1354656"/>
                  </a:lnTo>
                  <a:lnTo>
                    <a:pt x="12460428" y="1368048"/>
                  </a:lnTo>
                  <a:lnTo>
                    <a:pt x="12226955" y="1357710"/>
                  </a:lnTo>
                  <a:lnTo>
                    <a:pt x="11954424" y="1341140"/>
                  </a:lnTo>
                  <a:lnTo>
                    <a:pt x="11677520" y="1372307"/>
                  </a:lnTo>
                  <a:lnTo>
                    <a:pt x="11452923" y="1377991"/>
                  </a:lnTo>
                  <a:lnTo>
                    <a:pt x="11171820" y="1372086"/>
                  </a:lnTo>
                  <a:lnTo>
                    <a:pt x="10938383" y="1344981"/>
                  </a:lnTo>
                  <a:lnTo>
                    <a:pt x="10661868" y="1381713"/>
                  </a:lnTo>
                  <a:lnTo>
                    <a:pt x="10448109" y="1362846"/>
                  </a:lnTo>
                  <a:lnTo>
                    <a:pt x="10176198" y="1341080"/>
                  </a:lnTo>
                  <a:lnTo>
                    <a:pt x="9922916" y="1353183"/>
                  </a:lnTo>
                  <a:lnTo>
                    <a:pt x="9656111" y="1375790"/>
                  </a:lnTo>
                  <a:lnTo>
                    <a:pt x="9426354" y="1349783"/>
                  </a:lnTo>
                  <a:lnTo>
                    <a:pt x="9150399" y="1341718"/>
                  </a:lnTo>
                  <a:lnTo>
                    <a:pt x="8888473" y="1377514"/>
                  </a:lnTo>
                  <a:lnTo>
                    <a:pt x="8653390" y="1356935"/>
                  </a:lnTo>
                  <a:lnTo>
                    <a:pt x="8381682" y="1359965"/>
                  </a:lnTo>
                  <a:lnTo>
                    <a:pt x="8140866" y="1343472"/>
                  </a:lnTo>
                  <a:lnTo>
                    <a:pt x="7889761" y="1371782"/>
                  </a:lnTo>
                  <a:lnTo>
                    <a:pt x="7635763" y="1348596"/>
                  </a:lnTo>
                  <a:lnTo>
                    <a:pt x="7365918" y="1389879"/>
                  </a:lnTo>
                  <a:lnTo>
                    <a:pt x="7117370" y="1343156"/>
                  </a:lnTo>
                  <a:lnTo>
                    <a:pt x="6868371" y="1362781"/>
                  </a:lnTo>
                  <a:lnTo>
                    <a:pt x="6631573" y="1351525"/>
                  </a:lnTo>
                  <a:lnTo>
                    <a:pt x="6362787" y="1343645"/>
                  </a:lnTo>
                  <a:lnTo>
                    <a:pt x="6127247" y="1383121"/>
                  </a:lnTo>
                  <a:lnTo>
                    <a:pt x="5888943" y="1382536"/>
                  </a:lnTo>
                  <a:lnTo>
                    <a:pt x="5589617" y="1362208"/>
                  </a:lnTo>
                  <a:lnTo>
                    <a:pt x="5344710" y="1382125"/>
                  </a:lnTo>
                  <a:lnTo>
                    <a:pt x="5082432" y="1341510"/>
                  </a:lnTo>
                  <a:lnTo>
                    <a:pt x="4866108" y="1350356"/>
                  </a:lnTo>
                  <a:lnTo>
                    <a:pt x="4589270" y="1381194"/>
                  </a:lnTo>
                  <a:lnTo>
                    <a:pt x="4358058" y="1359309"/>
                  </a:lnTo>
                  <a:lnTo>
                    <a:pt x="4110252" y="1383342"/>
                  </a:lnTo>
                  <a:lnTo>
                    <a:pt x="3813849" y="1365703"/>
                  </a:lnTo>
                  <a:lnTo>
                    <a:pt x="3582034" y="1368555"/>
                  </a:lnTo>
                  <a:lnTo>
                    <a:pt x="3304421" y="1345446"/>
                  </a:lnTo>
                  <a:lnTo>
                    <a:pt x="3075583" y="1369497"/>
                  </a:lnTo>
                  <a:lnTo>
                    <a:pt x="2834475" y="1390064"/>
                  </a:lnTo>
                  <a:lnTo>
                    <a:pt x="2570480" y="1376876"/>
                  </a:lnTo>
                  <a:lnTo>
                    <a:pt x="2301736" y="1353970"/>
                  </a:lnTo>
                  <a:lnTo>
                    <a:pt x="2051711" y="1362417"/>
                  </a:lnTo>
                  <a:lnTo>
                    <a:pt x="1789374" y="1363896"/>
                  </a:lnTo>
                  <a:lnTo>
                    <a:pt x="1528874" y="1368644"/>
                  </a:lnTo>
                  <a:lnTo>
                    <a:pt x="1310301" y="1388740"/>
                  </a:lnTo>
                  <a:lnTo>
                    <a:pt x="1054746" y="1354281"/>
                  </a:lnTo>
                  <a:lnTo>
                    <a:pt x="780151" y="1389414"/>
                  </a:lnTo>
                  <a:lnTo>
                    <a:pt x="548653" y="1377842"/>
                  </a:lnTo>
                  <a:lnTo>
                    <a:pt x="302242" y="1356386"/>
                  </a:lnTo>
                  <a:lnTo>
                    <a:pt x="19266" y="1364886"/>
                  </a:lnTo>
                  <a:close/>
                </a:path>
              </a:pathLst>
            </a:custGeom>
            <a:ln w="7131">
              <a:solidFill>
                <a:srgbClr val="8E8E8E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 descr=""/>
          <p:cNvSpPr txBox="1"/>
          <p:nvPr/>
        </p:nvSpPr>
        <p:spPr>
          <a:xfrm>
            <a:off x="413553" y="4579142"/>
            <a:ext cx="13395325" cy="1136650"/>
          </a:xfrm>
          <a:prstGeom prst="rect">
            <a:avLst/>
          </a:prstGeom>
        </p:spPr>
        <p:txBody>
          <a:bodyPr wrap="square" lIns="0" tIns="55879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439"/>
              </a:spcBef>
            </a:pPr>
            <a:r>
              <a:rPr dirty="0" sz="2000" spc="-10" b="1">
                <a:solidFill>
                  <a:srgbClr val="116699"/>
                </a:solidFill>
                <a:latin typeface="Times New Roman"/>
                <a:cs typeface="Times New Roman"/>
              </a:rPr>
              <a:t>Abstract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dirty="0" sz="1400">
                <a:latin typeface="Times New Roman"/>
                <a:cs typeface="Times New Roman"/>
              </a:rPr>
              <a:t>Write</a:t>
            </a:r>
            <a:r>
              <a:rPr dirty="0" sz="1400" spc="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a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 spc="-40">
                <a:latin typeface="Times New Roman"/>
                <a:cs typeface="Times New Roman"/>
              </a:rPr>
              <a:t>concise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paragraph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of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 spc="-50">
                <a:latin typeface="Times New Roman"/>
                <a:cs typeface="Times New Roman"/>
              </a:rPr>
              <a:t>150–250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 spc="-20">
                <a:latin typeface="Times New Roman"/>
                <a:cs typeface="Times New Roman"/>
              </a:rPr>
              <a:t>words</a:t>
            </a:r>
            <a:r>
              <a:rPr dirty="0" sz="1400" spc="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summarizing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problem,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objective,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 spc="-25">
                <a:latin typeface="Times New Roman"/>
                <a:cs typeface="Times New Roman"/>
              </a:rPr>
              <a:t>methodology,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main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results,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and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 spc="-30">
                <a:latin typeface="Times New Roman"/>
                <a:cs typeface="Times New Roman"/>
              </a:rPr>
              <a:t>conclusion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of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work.</a:t>
            </a:r>
            <a:endParaRPr sz="1400">
              <a:latin typeface="Times New Roman"/>
              <a:cs typeface="Times New Roman"/>
            </a:endParaRPr>
          </a:p>
          <a:p>
            <a:pPr marL="12700" marR="5080">
              <a:lnSpc>
                <a:spcPct val="103099"/>
              </a:lnSpc>
              <a:spcBef>
                <a:spcPts val="640"/>
              </a:spcBef>
            </a:pPr>
            <a:r>
              <a:rPr dirty="0" sz="1400">
                <a:latin typeface="Times New Roman"/>
                <a:cs typeface="Times New Roman"/>
              </a:rPr>
              <a:t>This</a:t>
            </a:r>
            <a:r>
              <a:rPr dirty="0" sz="1400" spc="3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work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addresses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[problem/context].</a:t>
            </a:r>
            <a:r>
              <a:rPr dirty="0" sz="1400" spc="24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objective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is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to</a:t>
            </a:r>
            <a:r>
              <a:rPr dirty="0" sz="1400" spc="3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[main</a:t>
            </a:r>
            <a:r>
              <a:rPr dirty="0" sz="1400" spc="3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objective].</a:t>
            </a:r>
            <a:r>
              <a:rPr dirty="0" sz="1400" spc="24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3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methodology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consists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of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[method,</a:t>
            </a:r>
            <a:r>
              <a:rPr dirty="0" sz="1400" spc="4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experiment,</a:t>
            </a:r>
            <a:r>
              <a:rPr dirty="0" sz="1400" spc="4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simulation,</a:t>
            </a:r>
            <a:r>
              <a:rPr dirty="0" sz="1400" spc="4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model,</a:t>
            </a:r>
            <a:r>
              <a:rPr dirty="0" sz="1400" spc="4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or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implementation].</a:t>
            </a:r>
            <a:r>
              <a:rPr dirty="0" sz="1400" spc="24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main</a:t>
            </a:r>
            <a:r>
              <a:rPr dirty="0" sz="1400" spc="3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results </a:t>
            </a:r>
            <a:r>
              <a:rPr dirty="0" sz="1400" spc="-25">
                <a:latin typeface="Times New Roman"/>
                <a:cs typeface="Times New Roman"/>
              </a:rPr>
              <a:t>show</a:t>
            </a:r>
            <a:r>
              <a:rPr dirty="0" sz="1400" spc="-15">
                <a:latin typeface="Times New Roman"/>
                <a:cs typeface="Times New Roman"/>
              </a:rPr>
              <a:t> </a:t>
            </a:r>
            <a:r>
              <a:rPr dirty="0" sz="1400" spc="-40">
                <a:latin typeface="Times New Roman"/>
                <a:cs typeface="Times New Roman"/>
              </a:rPr>
              <a:t>[key</a:t>
            </a:r>
            <a:r>
              <a:rPr dirty="0" sz="1400" spc="-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result].</a:t>
            </a:r>
            <a:r>
              <a:rPr dirty="0" sz="1400" spc="10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-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contribution</a:t>
            </a:r>
            <a:r>
              <a:rPr dirty="0" sz="1400" spc="-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of</a:t>
            </a:r>
            <a:r>
              <a:rPr dirty="0" sz="1400" spc="-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this</a:t>
            </a:r>
            <a:r>
              <a:rPr dirty="0" sz="1400" spc="-20">
                <a:latin typeface="Times New Roman"/>
                <a:cs typeface="Times New Roman"/>
              </a:rPr>
              <a:t> work</a:t>
            </a:r>
            <a:r>
              <a:rPr dirty="0" sz="1400" spc="-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is</a:t>
            </a:r>
            <a:r>
              <a:rPr dirty="0" sz="1400" spc="-2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[main contribution].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8" name="object 8" descr=""/>
          <p:cNvGrpSpPr/>
          <p:nvPr/>
        </p:nvGrpSpPr>
        <p:grpSpPr>
          <a:xfrm>
            <a:off x="227986" y="6105989"/>
            <a:ext cx="6809105" cy="6109970"/>
            <a:chOff x="227986" y="6105989"/>
            <a:chExt cx="6809105" cy="6109970"/>
          </a:xfrm>
        </p:grpSpPr>
        <p:sp>
          <p:nvSpPr>
            <p:cNvPr id="9" name="object 9" descr=""/>
            <p:cNvSpPr/>
            <p:nvPr/>
          </p:nvSpPr>
          <p:spPr>
            <a:xfrm>
              <a:off x="265613" y="6143616"/>
              <a:ext cx="6771640" cy="6071870"/>
            </a:xfrm>
            <a:custGeom>
              <a:avLst/>
              <a:gdLst/>
              <a:ahLst/>
              <a:cxnLst/>
              <a:rect l="l" t="t" r="r" b="b"/>
              <a:pathLst>
                <a:path w="6771640" h="6071870">
                  <a:moveTo>
                    <a:pt x="2051007" y="0"/>
                  </a:moveTo>
                  <a:lnTo>
                    <a:pt x="1780313" y="48369"/>
                  </a:lnTo>
                  <a:lnTo>
                    <a:pt x="1549781" y="22159"/>
                  </a:lnTo>
                  <a:lnTo>
                    <a:pt x="1300364" y="47230"/>
                  </a:lnTo>
                  <a:lnTo>
                    <a:pt x="1035688" y="18998"/>
                  </a:lnTo>
                  <a:lnTo>
                    <a:pt x="771204" y="9740"/>
                  </a:lnTo>
                  <a:lnTo>
                    <a:pt x="536961" y="3113"/>
                  </a:lnTo>
                  <a:lnTo>
                    <a:pt x="286554" y="39028"/>
                  </a:lnTo>
                  <a:lnTo>
                    <a:pt x="24098" y="24593"/>
                  </a:lnTo>
                  <a:lnTo>
                    <a:pt x="42410" y="196740"/>
                  </a:lnTo>
                  <a:lnTo>
                    <a:pt x="24217" y="465460"/>
                  </a:lnTo>
                  <a:lnTo>
                    <a:pt x="43782" y="743127"/>
                  </a:lnTo>
                  <a:lnTo>
                    <a:pt x="11094" y="989729"/>
                  </a:lnTo>
                  <a:lnTo>
                    <a:pt x="23919" y="1204126"/>
                  </a:lnTo>
                  <a:lnTo>
                    <a:pt x="16463" y="1475589"/>
                  </a:lnTo>
                  <a:lnTo>
                    <a:pt x="11094" y="1719280"/>
                  </a:lnTo>
                  <a:lnTo>
                    <a:pt x="9185" y="1983878"/>
                  </a:lnTo>
                  <a:lnTo>
                    <a:pt x="41157" y="2250712"/>
                  </a:lnTo>
                  <a:lnTo>
                    <a:pt x="25410" y="2486028"/>
                  </a:lnTo>
                  <a:lnTo>
                    <a:pt x="17536" y="2762371"/>
                  </a:lnTo>
                  <a:lnTo>
                    <a:pt x="15150" y="2982327"/>
                  </a:lnTo>
                  <a:lnTo>
                    <a:pt x="36087" y="3261712"/>
                  </a:lnTo>
                  <a:lnTo>
                    <a:pt x="33582" y="3527762"/>
                  </a:lnTo>
                  <a:lnTo>
                    <a:pt x="11929" y="3788537"/>
                  </a:lnTo>
                  <a:lnTo>
                    <a:pt x="8589" y="4016992"/>
                  </a:lnTo>
                  <a:lnTo>
                    <a:pt x="40740" y="4296210"/>
                  </a:lnTo>
                  <a:lnTo>
                    <a:pt x="34059" y="4525466"/>
                  </a:lnTo>
                  <a:lnTo>
                    <a:pt x="11035" y="4793330"/>
                  </a:lnTo>
                  <a:lnTo>
                    <a:pt x="0" y="5037403"/>
                  </a:lnTo>
                  <a:lnTo>
                    <a:pt x="39905" y="5305234"/>
                  </a:lnTo>
                  <a:lnTo>
                    <a:pt x="10200" y="5539929"/>
                  </a:lnTo>
                  <a:lnTo>
                    <a:pt x="34715" y="5812556"/>
                  </a:lnTo>
                  <a:lnTo>
                    <a:pt x="24098" y="6047293"/>
                  </a:lnTo>
                  <a:lnTo>
                    <a:pt x="136417" y="6056748"/>
                  </a:lnTo>
                  <a:lnTo>
                    <a:pt x="415874" y="6030454"/>
                  </a:lnTo>
                  <a:lnTo>
                    <a:pt x="653993" y="6064914"/>
                  </a:lnTo>
                  <a:lnTo>
                    <a:pt x="908337" y="6034558"/>
                  </a:lnTo>
                  <a:lnTo>
                    <a:pt x="1146290" y="6024275"/>
                  </a:lnTo>
                  <a:lnTo>
                    <a:pt x="1447876" y="6051642"/>
                  </a:lnTo>
                  <a:lnTo>
                    <a:pt x="1699065" y="6064866"/>
                  </a:lnTo>
                  <a:lnTo>
                    <a:pt x="1954411" y="6051135"/>
                  </a:lnTo>
                  <a:lnTo>
                    <a:pt x="2190168" y="6070211"/>
                  </a:lnTo>
                  <a:lnTo>
                    <a:pt x="2423504" y="6038352"/>
                  </a:lnTo>
                  <a:lnTo>
                    <a:pt x="2706599" y="6055519"/>
                  </a:lnTo>
                  <a:lnTo>
                    <a:pt x="2966389" y="6046112"/>
                  </a:lnTo>
                  <a:lnTo>
                    <a:pt x="3223346" y="6071779"/>
                  </a:lnTo>
                  <a:lnTo>
                    <a:pt x="3432088" y="6060100"/>
                  </a:lnTo>
                  <a:lnTo>
                    <a:pt x="3709851" y="6052763"/>
                  </a:lnTo>
                  <a:lnTo>
                    <a:pt x="3971257" y="6022408"/>
                  </a:lnTo>
                  <a:lnTo>
                    <a:pt x="4203877" y="6071219"/>
                  </a:lnTo>
                  <a:lnTo>
                    <a:pt x="4477518" y="6053342"/>
                  </a:lnTo>
                  <a:lnTo>
                    <a:pt x="4737415" y="6062516"/>
                  </a:lnTo>
                  <a:lnTo>
                    <a:pt x="4976000" y="6024692"/>
                  </a:lnTo>
                  <a:lnTo>
                    <a:pt x="5237174" y="6025539"/>
                  </a:lnTo>
                  <a:lnTo>
                    <a:pt x="5481318" y="6030520"/>
                  </a:lnTo>
                  <a:lnTo>
                    <a:pt x="5751123" y="6030753"/>
                  </a:lnTo>
                  <a:lnTo>
                    <a:pt x="6011271" y="6057905"/>
                  </a:lnTo>
                  <a:lnTo>
                    <a:pt x="6224302" y="6062283"/>
                  </a:lnTo>
                  <a:lnTo>
                    <a:pt x="6472996" y="6032238"/>
                  </a:lnTo>
                  <a:lnTo>
                    <a:pt x="6749015" y="6047293"/>
                  </a:lnTo>
                  <a:lnTo>
                    <a:pt x="6731446" y="5835348"/>
                  </a:lnTo>
                  <a:lnTo>
                    <a:pt x="6766479" y="5614873"/>
                  </a:lnTo>
                  <a:lnTo>
                    <a:pt x="6760664" y="5334808"/>
                  </a:lnTo>
                  <a:lnTo>
                    <a:pt x="6727996" y="5094571"/>
                  </a:lnTo>
                  <a:lnTo>
                    <a:pt x="6736569" y="4843149"/>
                  </a:lnTo>
                  <a:lnTo>
                    <a:pt x="6763208" y="4606819"/>
                  </a:lnTo>
                  <a:lnTo>
                    <a:pt x="6765719" y="4320537"/>
                  </a:lnTo>
                  <a:lnTo>
                    <a:pt x="6732691" y="4077770"/>
                  </a:lnTo>
                  <a:lnTo>
                    <a:pt x="6753589" y="3812334"/>
                  </a:lnTo>
                  <a:lnTo>
                    <a:pt x="6747832" y="3587153"/>
                  </a:lnTo>
                  <a:lnTo>
                    <a:pt x="6749117" y="3325543"/>
                  </a:lnTo>
                  <a:lnTo>
                    <a:pt x="6740984" y="3051676"/>
                  </a:lnTo>
                  <a:lnTo>
                    <a:pt x="6763759" y="2833228"/>
                  </a:lnTo>
                  <a:lnTo>
                    <a:pt x="6771445" y="2551571"/>
                  </a:lnTo>
                  <a:lnTo>
                    <a:pt x="6733622" y="2313791"/>
                  </a:lnTo>
                  <a:lnTo>
                    <a:pt x="6746381" y="2069260"/>
                  </a:lnTo>
                  <a:lnTo>
                    <a:pt x="6734222" y="1824823"/>
                  </a:lnTo>
                  <a:lnTo>
                    <a:pt x="6729570" y="1530150"/>
                  </a:lnTo>
                  <a:lnTo>
                    <a:pt x="6769140" y="1304915"/>
                  </a:lnTo>
                  <a:lnTo>
                    <a:pt x="6741528" y="1034054"/>
                  </a:lnTo>
                  <a:lnTo>
                    <a:pt x="6744978" y="773244"/>
                  </a:lnTo>
                  <a:lnTo>
                    <a:pt x="6769845" y="520570"/>
                  </a:lnTo>
                  <a:lnTo>
                    <a:pt x="6756667" y="298794"/>
                  </a:lnTo>
                  <a:lnTo>
                    <a:pt x="6749015" y="24593"/>
                  </a:lnTo>
                  <a:lnTo>
                    <a:pt x="6604291" y="4789"/>
                  </a:lnTo>
                  <a:lnTo>
                    <a:pt x="6385726" y="24682"/>
                  </a:lnTo>
                  <a:lnTo>
                    <a:pt x="6118210" y="25279"/>
                  </a:lnTo>
                  <a:lnTo>
                    <a:pt x="5839321" y="7647"/>
                  </a:lnTo>
                  <a:lnTo>
                    <a:pt x="5589086" y="46890"/>
                  </a:lnTo>
                  <a:lnTo>
                    <a:pt x="5364221" y="19457"/>
                  </a:lnTo>
                  <a:lnTo>
                    <a:pt x="5118556" y="39958"/>
                  </a:lnTo>
                  <a:lnTo>
                    <a:pt x="4821974" y="9209"/>
                  </a:lnTo>
                  <a:lnTo>
                    <a:pt x="4612056" y="48572"/>
                  </a:lnTo>
                  <a:lnTo>
                    <a:pt x="4360283" y="5774"/>
                  </a:lnTo>
                  <a:lnTo>
                    <a:pt x="4073860" y="5738"/>
                  </a:lnTo>
                  <a:lnTo>
                    <a:pt x="3809268" y="20382"/>
                  </a:lnTo>
                  <a:lnTo>
                    <a:pt x="3592771" y="10480"/>
                  </a:lnTo>
                  <a:lnTo>
                    <a:pt x="3319435" y="46651"/>
                  </a:lnTo>
                  <a:lnTo>
                    <a:pt x="3045884" y="21139"/>
                  </a:lnTo>
                  <a:lnTo>
                    <a:pt x="2836777" y="45500"/>
                  </a:lnTo>
                  <a:lnTo>
                    <a:pt x="2543214" y="30820"/>
                  </a:lnTo>
                  <a:lnTo>
                    <a:pt x="2324588" y="13248"/>
                  </a:lnTo>
                  <a:lnTo>
                    <a:pt x="2051007" y="0"/>
                  </a:lnTo>
                  <a:close/>
                </a:path>
              </a:pathLst>
            </a:custGeom>
            <a:solidFill>
              <a:srgbClr val="7F7F7F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231796" y="6109799"/>
              <a:ext cx="6771640" cy="6071870"/>
            </a:xfrm>
            <a:custGeom>
              <a:avLst/>
              <a:gdLst/>
              <a:ahLst/>
              <a:cxnLst/>
              <a:rect l="l" t="t" r="r" b="b"/>
              <a:pathLst>
                <a:path w="6771640" h="6071870">
                  <a:moveTo>
                    <a:pt x="2051007" y="0"/>
                  </a:moveTo>
                  <a:lnTo>
                    <a:pt x="1780313" y="48369"/>
                  </a:lnTo>
                  <a:lnTo>
                    <a:pt x="1549781" y="22159"/>
                  </a:lnTo>
                  <a:lnTo>
                    <a:pt x="1300364" y="47230"/>
                  </a:lnTo>
                  <a:lnTo>
                    <a:pt x="1035688" y="18998"/>
                  </a:lnTo>
                  <a:lnTo>
                    <a:pt x="771204" y="9740"/>
                  </a:lnTo>
                  <a:lnTo>
                    <a:pt x="536961" y="3113"/>
                  </a:lnTo>
                  <a:lnTo>
                    <a:pt x="286554" y="39028"/>
                  </a:lnTo>
                  <a:lnTo>
                    <a:pt x="24098" y="24593"/>
                  </a:lnTo>
                  <a:lnTo>
                    <a:pt x="42410" y="196740"/>
                  </a:lnTo>
                  <a:lnTo>
                    <a:pt x="24217" y="465460"/>
                  </a:lnTo>
                  <a:lnTo>
                    <a:pt x="43782" y="743127"/>
                  </a:lnTo>
                  <a:lnTo>
                    <a:pt x="11094" y="989729"/>
                  </a:lnTo>
                  <a:lnTo>
                    <a:pt x="23919" y="1204126"/>
                  </a:lnTo>
                  <a:lnTo>
                    <a:pt x="16463" y="1475589"/>
                  </a:lnTo>
                  <a:lnTo>
                    <a:pt x="11094" y="1719280"/>
                  </a:lnTo>
                  <a:lnTo>
                    <a:pt x="9185" y="1983878"/>
                  </a:lnTo>
                  <a:lnTo>
                    <a:pt x="41157" y="2250712"/>
                  </a:lnTo>
                  <a:lnTo>
                    <a:pt x="25410" y="2486028"/>
                  </a:lnTo>
                  <a:lnTo>
                    <a:pt x="17536" y="2762371"/>
                  </a:lnTo>
                  <a:lnTo>
                    <a:pt x="15150" y="2982327"/>
                  </a:lnTo>
                  <a:lnTo>
                    <a:pt x="36087" y="3261712"/>
                  </a:lnTo>
                  <a:lnTo>
                    <a:pt x="33582" y="3527762"/>
                  </a:lnTo>
                  <a:lnTo>
                    <a:pt x="11929" y="3788537"/>
                  </a:lnTo>
                  <a:lnTo>
                    <a:pt x="8589" y="4016992"/>
                  </a:lnTo>
                  <a:lnTo>
                    <a:pt x="40740" y="4296210"/>
                  </a:lnTo>
                  <a:lnTo>
                    <a:pt x="34059" y="4525466"/>
                  </a:lnTo>
                  <a:lnTo>
                    <a:pt x="11035" y="4793330"/>
                  </a:lnTo>
                  <a:lnTo>
                    <a:pt x="0" y="5037403"/>
                  </a:lnTo>
                  <a:lnTo>
                    <a:pt x="39905" y="5305234"/>
                  </a:lnTo>
                  <a:lnTo>
                    <a:pt x="10200" y="5539929"/>
                  </a:lnTo>
                  <a:lnTo>
                    <a:pt x="34715" y="5812556"/>
                  </a:lnTo>
                  <a:lnTo>
                    <a:pt x="24098" y="6047293"/>
                  </a:lnTo>
                  <a:lnTo>
                    <a:pt x="136417" y="6056748"/>
                  </a:lnTo>
                  <a:lnTo>
                    <a:pt x="415874" y="6030454"/>
                  </a:lnTo>
                  <a:lnTo>
                    <a:pt x="653993" y="6064914"/>
                  </a:lnTo>
                  <a:lnTo>
                    <a:pt x="908337" y="6034558"/>
                  </a:lnTo>
                  <a:lnTo>
                    <a:pt x="1146290" y="6024275"/>
                  </a:lnTo>
                  <a:lnTo>
                    <a:pt x="1447876" y="6051642"/>
                  </a:lnTo>
                  <a:lnTo>
                    <a:pt x="1699065" y="6064866"/>
                  </a:lnTo>
                  <a:lnTo>
                    <a:pt x="1954411" y="6051135"/>
                  </a:lnTo>
                  <a:lnTo>
                    <a:pt x="2190168" y="6070211"/>
                  </a:lnTo>
                  <a:lnTo>
                    <a:pt x="2423504" y="6038352"/>
                  </a:lnTo>
                  <a:lnTo>
                    <a:pt x="2706599" y="6055519"/>
                  </a:lnTo>
                  <a:lnTo>
                    <a:pt x="2966389" y="6046112"/>
                  </a:lnTo>
                  <a:lnTo>
                    <a:pt x="3223346" y="6071779"/>
                  </a:lnTo>
                  <a:lnTo>
                    <a:pt x="3432088" y="6060100"/>
                  </a:lnTo>
                  <a:lnTo>
                    <a:pt x="3709851" y="6052763"/>
                  </a:lnTo>
                  <a:lnTo>
                    <a:pt x="3971257" y="6022408"/>
                  </a:lnTo>
                  <a:lnTo>
                    <a:pt x="4203877" y="6071219"/>
                  </a:lnTo>
                  <a:lnTo>
                    <a:pt x="4477518" y="6053342"/>
                  </a:lnTo>
                  <a:lnTo>
                    <a:pt x="4737415" y="6062516"/>
                  </a:lnTo>
                  <a:lnTo>
                    <a:pt x="4976000" y="6024692"/>
                  </a:lnTo>
                  <a:lnTo>
                    <a:pt x="5237174" y="6025539"/>
                  </a:lnTo>
                  <a:lnTo>
                    <a:pt x="5481318" y="6030520"/>
                  </a:lnTo>
                  <a:lnTo>
                    <a:pt x="5751123" y="6030753"/>
                  </a:lnTo>
                  <a:lnTo>
                    <a:pt x="6011271" y="6057905"/>
                  </a:lnTo>
                  <a:lnTo>
                    <a:pt x="6224302" y="6062283"/>
                  </a:lnTo>
                  <a:lnTo>
                    <a:pt x="6472996" y="6032238"/>
                  </a:lnTo>
                  <a:lnTo>
                    <a:pt x="6749015" y="6047293"/>
                  </a:lnTo>
                  <a:lnTo>
                    <a:pt x="6731446" y="5835348"/>
                  </a:lnTo>
                  <a:lnTo>
                    <a:pt x="6766479" y="5614873"/>
                  </a:lnTo>
                  <a:lnTo>
                    <a:pt x="6760664" y="5334808"/>
                  </a:lnTo>
                  <a:lnTo>
                    <a:pt x="6727996" y="5094571"/>
                  </a:lnTo>
                  <a:lnTo>
                    <a:pt x="6736569" y="4843149"/>
                  </a:lnTo>
                  <a:lnTo>
                    <a:pt x="6763208" y="4606819"/>
                  </a:lnTo>
                  <a:lnTo>
                    <a:pt x="6765719" y="4320537"/>
                  </a:lnTo>
                  <a:lnTo>
                    <a:pt x="6732691" y="4077770"/>
                  </a:lnTo>
                  <a:lnTo>
                    <a:pt x="6753589" y="3812334"/>
                  </a:lnTo>
                  <a:lnTo>
                    <a:pt x="6747832" y="3587153"/>
                  </a:lnTo>
                  <a:lnTo>
                    <a:pt x="6749117" y="3325543"/>
                  </a:lnTo>
                  <a:lnTo>
                    <a:pt x="6740984" y="3051676"/>
                  </a:lnTo>
                  <a:lnTo>
                    <a:pt x="6763759" y="2833228"/>
                  </a:lnTo>
                  <a:lnTo>
                    <a:pt x="6771445" y="2551571"/>
                  </a:lnTo>
                  <a:lnTo>
                    <a:pt x="6733622" y="2313791"/>
                  </a:lnTo>
                  <a:lnTo>
                    <a:pt x="6746381" y="2069260"/>
                  </a:lnTo>
                  <a:lnTo>
                    <a:pt x="6734222" y="1824823"/>
                  </a:lnTo>
                  <a:lnTo>
                    <a:pt x="6729570" y="1530150"/>
                  </a:lnTo>
                  <a:lnTo>
                    <a:pt x="6769140" y="1304915"/>
                  </a:lnTo>
                  <a:lnTo>
                    <a:pt x="6741528" y="1034054"/>
                  </a:lnTo>
                  <a:lnTo>
                    <a:pt x="6744978" y="773244"/>
                  </a:lnTo>
                  <a:lnTo>
                    <a:pt x="6769845" y="520570"/>
                  </a:lnTo>
                  <a:lnTo>
                    <a:pt x="6756667" y="298794"/>
                  </a:lnTo>
                  <a:lnTo>
                    <a:pt x="6749015" y="24593"/>
                  </a:lnTo>
                  <a:lnTo>
                    <a:pt x="6604291" y="4789"/>
                  </a:lnTo>
                  <a:lnTo>
                    <a:pt x="6385726" y="24682"/>
                  </a:lnTo>
                  <a:lnTo>
                    <a:pt x="6118210" y="25279"/>
                  </a:lnTo>
                  <a:lnTo>
                    <a:pt x="5839321" y="7647"/>
                  </a:lnTo>
                  <a:lnTo>
                    <a:pt x="5589086" y="46890"/>
                  </a:lnTo>
                  <a:lnTo>
                    <a:pt x="5364221" y="19457"/>
                  </a:lnTo>
                  <a:lnTo>
                    <a:pt x="5118556" y="39958"/>
                  </a:lnTo>
                  <a:lnTo>
                    <a:pt x="4821974" y="9209"/>
                  </a:lnTo>
                  <a:lnTo>
                    <a:pt x="4612056" y="48572"/>
                  </a:lnTo>
                  <a:lnTo>
                    <a:pt x="4360283" y="5774"/>
                  </a:lnTo>
                  <a:lnTo>
                    <a:pt x="4073860" y="5738"/>
                  </a:lnTo>
                  <a:lnTo>
                    <a:pt x="3809268" y="20382"/>
                  </a:lnTo>
                  <a:lnTo>
                    <a:pt x="3592771" y="10480"/>
                  </a:lnTo>
                  <a:lnTo>
                    <a:pt x="3319435" y="46651"/>
                  </a:lnTo>
                  <a:lnTo>
                    <a:pt x="3045884" y="21139"/>
                  </a:lnTo>
                  <a:lnTo>
                    <a:pt x="2836777" y="45500"/>
                  </a:lnTo>
                  <a:lnTo>
                    <a:pt x="2543214" y="30820"/>
                  </a:lnTo>
                  <a:lnTo>
                    <a:pt x="2324588" y="13248"/>
                  </a:lnTo>
                  <a:lnTo>
                    <a:pt x="2051007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231796" y="6109799"/>
              <a:ext cx="6771640" cy="6071870"/>
            </a:xfrm>
            <a:custGeom>
              <a:avLst/>
              <a:gdLst/>
              <a:ahLst/>
              <a:cxnLst/>
              <a:rect l="l" t="t" r="r" b="b"/>
              <a:pathLst>
                <a:path w="6771640" h="6071870">
                  <a:moveTo>
                    <a:pt x="24098" y="6047293"/>
                  </a:moveTo>
                  <a:lnTo>
                    <a:pt x="34715" y="5812556"/>
                  </a:lnTo>
                  <a:lnTo>
                    <a:pt x="10200" y="5539929"/>
                  </a:lnTo>
                  <a:lnTo>
                    <a:pt x="39905" y="5305234"/>
                  </a:lnTo>
                  <a:lnTo>
                    <a:pt x="0" y="5037403"/>
                  </a:lnTo>
                  <a:lnTo>
                    <a:pt x="11035" y="4793330"/>
                  </a:lnTo>
                  <a:lnTo>
                    <a:pt x="34059" y="4525466"/>
                  </a:lnTo>
                  <a:lnTo>
                    <a:pt x="40740" y="4296210"/>
                  </a:lnTo>
                  <a:lnTo>
                    <a:pt x="8589" y="4016992"/>
                  </a:lnTo>
                  <a:lnTo>
                    <a:pt x="11929" y="3788537"/>
                  </a:lnTo>
                  <a:lnTo>
                    <a:pt x="33582" y="3527762"/>
                  </a:lnTo>
                  <a:lnTo>
                    <a:pt x="36087" y="3261712"/>
                  </a:lnTo>
                  <a:lnTo>
                    <a:pt x="15150" y="2982327"/>
                  </a:lnTo>
                  <a:lnTo>
                    <a:pt x="17536" y="2762371"/>
                  </a:lnTo>
                  <a:lnTo>
                    <a:pt x="25410" y="2486028"/>
                  </a:lnTo>
                  <a:lnTo>
                    <a:pt x="41157" y="2250712"/>
                  </a:lnTo>
                  <a:lnTo>
                    <a:pt x="9185" y="1983878"/>
                  </a:lnTo>
                  <a:lnTo>
                    <a:pt x="11094" y="1719280"/>
                  </a:lnTo>
                  <a:lnTo>
                    <a:pt x="16463" y="1475589"/>
                  </a:lnTo>
                  <a:lnTo>
                    <a:pt x="23919" y="1204126"/>
                  </a:lnTo>
                  <a:lnTo>
                    <a:pt x="11094" y="989729"/>
                  </a:lnTo>
                  <a:lnTo>
                    <a:pt x="43782" y="743127"/>
                  </a:lnTo>
                  <a:lnTo>
                    <a:pt x="24217" y="465460"/>
                  </a:lnTo>
                  <a:lnTo>
                    <a:pt x="42410" y="196740"/>
                  </a:lnTo>
                  <a:lnTo>
                    <a:pt x="24098" y="24593"/>
                  </a:lnTo>
                  <a:lnTo>
                    <a:pt x="286554" y="39028"/>
                  </a:lnTo>
                  <a:lnTo>
                    <a:pt x="536961" y="3113"/>
                  </a:lnTo>
                  <a:lnTo>
                    <a:pt x="771204" y="9740"/>
                  </a:lnTo>
                  <a:lnTo>
                    <a:pt x="1035688" y="18998"/>
                  </a:lnTo>
                  <a:lnTo>
                    <a:pt x="1300364" y="47230"/>
                  </a:lnTo>
                  <a:lnTo>
                    <a:pt x="1549781" y="22159"/>
                  </a:lnTo>
                  <a:lnTo>
                    <a:pt x="1780313" y="48369"/>
                  </a:lnTo>
                  <a:lnTo>
                    <a:pt x="2051007" y="0"/>
                  </a:lnTo>
                  <a:lnTo>
                    <a:pt x="2324588" y="13248"/>
                  </a:lnTo>
                  <a:lnTo>
                    <a:pt x="2543214" y="30820"/>
                  </a:lnTo>
                  <a:lnTo>
                    <a:pt x="2836777" y="45500"/>
                  </a:lnTo>
                  <a:lnTo>
                    <a:pt x="3045884" y="21139"/>
                  </a:lnTo>
                  <a:lnTo>
                    <a:pt x="3319435" y="46651"/>
                  </a:lnTo>
                  <a:lnTo>
                    <a:pt x="3592771" y="10480"/>
                  </a:lnTo>
                  <a:lnTo>
                    <a:pt x="3809268" y="20382"/>
                  </a:lnTo>
                  <a:lnTo>
                    <a:pt x="4073860" y="5738"/>
                  </a:lnTo>
                  <a:lnTo>
                    <a:pt x="4360283" y="5774"/>
                  </a:lnTo>
                  <a:lnTo>
                    <a:pt x="4612056" y="48572"/>
                  </a:lnTo>
                  <a:lnTo>
                    <a:pt x="4821974" y="9209"/>
                  </a:lnTo>
                  <a:lnTo>
                    <a:pt x="5118556" y="39958"/>
                  </a:lnTo>
                  <a:lnTo>
                    <a:pt x="5364221" y="19457"/>
                  </a:lnTo>
                  <a:lnTo>
                    <a:pt x="5589086" y="46890"/>
                  </a:lnTo>
                  <a:lnTo>
                    <a:pt x="5839321" y="7647"/>
                  </a:lnTo>
                  <a:lnTo>
                    <a:pt x="6118210" y="25279"/>
                  </a:lnTo>
                  <a:lnTo>
                    <a:pt x="6385726" y="24682"/>
                  </a:lnTo>
                  <a:lnTo>
                    <a:pt x="6604291" y="4789"/>
                  </a:lnTo>
                  <a:lnTo>
                    <a:pt x="6749015" y="24593"/>
                  </a:lnTo>
                  <a:lnTo>
                    <a:pt x="6756667" y="298794"/>
                  </a:lnTo>
                  <a:lnTo>
                    <a:pt x="6769845" y="520570"/>
                  </a:lnTo>
                  <a:lnTo>
                    <a:pt x="6744978" y="773244"/>
                  </a:lnTo>
                  <a:lnTo>
                    <a:pt x="6741528" y="1034054"/>
                  </a:lnTo>
                  <a:lnTo>
                    <a:pt x="6769140" y="1304915"/>
                  </a:lnTo>
                  <a:lnTo>
                    <a:pt x="6729570" y="1530150"/>
                  </a:lnTo>
                  <a:lnTo>
                    <a:pt x="6734222" y="1824823"/>
                  </a:lnTo>
                  <a:lnTo>
                    <a:pt x="6746381" y="2069260"/>
                  </a:lnTo>
                  <a:lnTo>
                    <a:pt x="6733622" y="2313791"/>
                  </a:lnTo>
                  <a:lnTo>
                    <a:pt x="6771445" y="2551571"/>
                  </a:lnTo>
                  <a:lnTo>
                    <a:pt x="6763759" y="2833228"/>
                  </a:lnTo>
                  <a:lnTo>
                    <a:pt x="6740984" y="3051676"/>
                  </a:lnTo>
                  <a:lnTo>
                    <a:pt x="6749117" y="3325543"/>
                  </a:lnTo>
                  <a:lnTo>
                    <a:pt x="6747832" y="3587153"/>
                  </a:lnTo>
                  <a:lnTo>
                    <a:pt x="6753589" y="3812334"/>
                  </a:lnTo>
                  <a:lnTo>
                    <a:pt x="6732691" y="4077770"/>
                  </a:lnTo>
                  <a:lnTo>
                    <a:pt x="6765719" y="4320537"/>
                  </a:lnTo>
                  <a:lnTo>
                    <a:pt x="6763208" y="4606819"/>
                  </a:lnTo>
                  <a:lnTo>
                    <a:pt x="6736569" y="4843149"/>
                  </a:lnTo>
                  <a:lnTo>
                    <a:pt x="6727996" y="5094571"/>
                  </a:lnTo>
                  <a:lnTo>
                    <a:pt x="6760664" y="5334808"/>
                  </a:lnTo>
                  <a:lnTo>
                    <a:pt x="6766479" y="5614873"/>
                  </a:lnTo>
                  <a:lnTo>
                    <a:pt x="6731446" y="5835348"/>
                  </a:lnTo>
                  <a:lnTo>
                    <a:pt x="6749015" y="6047293"/>
                  </a:lnTo>
                  <a:lnTo>
                    <a:pt x="6472996" y="6032238"/>
                  </a:lnTo>
                  <a:lnTo>
                    <a:pt x="6224302" y="6062283"/>
                  </a:lnTo>
                  <a:lnTo>
                    <a:pt x="6011271" y="6057905"/>
                  </a:lnTo>
                  <a:lnTo>
                    <a:pt x="5751123" y="6030753"/>
                  </a:lnTo>
                  <a:lnTo>
                    <a:pt x="5481318" y="6030520"/>
                  </a:lnTo>
                  <a:lnTo>
                    <a:pt x="5237174" y="6025539"/>
                  </a:lnTo>
                  <a:lnTo>
                    <a:pt x="4976000" y="6024692"/>
                  </a:lnTo>
                  <a:lnTo>
                    <a:pt x="4737415" y="6062516"/>
                  </a:lnTo>
                  <a:lnTo>
                    <a:pt x="4477518" y="6053342"/>
                  </a:lnTo>
                  <a:lnTo>
                    <a:pt x="4203877" y="6071219"/>
                  </a:lnTo>
                  <a:lnTo>
                    <a:pt x="3971257" y="6022408"/>
                  </a:lnTo>
                  <a:lnTo>
                    <a:pt x="3709851" y="6052763"/>
                  </a:lnTo>
                  <a:lnTo>
                    <a:pt x="3432088" y="6060100"/>
                  </a:lnTo>
                  <a:lnTo>
                    <a:pt x="3223346" y="6071779"/>
                  </a:lnTo>
                  <a:lnTo>
                    <a:pt x="2966389" y="6046112"/>
                  </a:lnTo>
                  <a:lnTo>
                    <a:pt x="2706599" y="6055519"/>
                  </a:lnTo>
                  <a:lnTo>
                    <a:pt x="2423504" y="6038352"/>
                  </a:lnTo>
                  <a:lnTo>
                    <a:pt x="2190168" y="6070211"/>
                  </a:lnTo>
                  <a:lnTo>
                    <a:pt x="1954411" y="6051135"/>
                  </a:lnTo>
                  <a:lnTo>
                    <a:pt x="1699065" y="6064866"/>
                  </a:lnTo>
                  <a:lnTo>
                    <a:pt x="1447876" y="6051642"/>
                  </a:lnTo>
                  <a:lnTo>
                    <a:pt x="1146290" y="6024275"/>
                  </a:lnTo>
                  <a:lnTo>
                    <a:pt x="908337" y="6034558"/>
                  </a:lnTo>
                  <a:lnTo>
                    <a:pt x="653993" y="6064914"/>
                  </a:lnTo>
                  <a:lnTo>
                    <a:pt x="415874" y="6030454"/>
                  </a:lnTo>
                  <a:lnTo>
                    <a:pt x="136417" y="6056748"/>
                  </a:lnTo>
                  <a:lnTo>
                    <a:pt x="24098" y="6047293"/>
                  </a:lnTo>
                  <a:close/>
                </a:path>
              </a:pathLst>
            </a:custGeom>
            <a:ln w="7131">
              <a:solidFill>
                <a:srgbClr val="8E8E8E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 txBox="1"/>
          <p:nvPr/>
        </p:nvSpPr>
        <p:spPr>
          <a:xfrm>
            <a:off x="413553" y="6171118"/>
            <a:ext cx="6410960" cy="2030730"/>
          </a:xfrm>
          <a:prstGeom prst="rect">
            <a:avLst/>
          </a:prstGeom>
        </p:spPr>
        <p:txBody>
          <a:bodyPr wrap="square" lIns="0" tIns="5588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440"/>
              </a:spcBef>
            </a:pPr>
            <a:r>
              <a:rPr dirty="0" sz="2000" spc="-10" b="1">
                <a:solidFill>
                  <a:srgbClr val="116699"/>
                </a:solidFill>
                <a:latin typeface="Times New Roman"/>
                <a:cs typeface="Times New Roman"/>
              </a:rPr>
              <a:t>Introduction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dirty="0" sz="1400" spc="-10">
                <a:latin typeface="Times New Roman"/>
                <a:cs typeface="Times New Roman"/>
              </a:rPr>
              <a:t>Use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this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section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to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 spc="-25">
                <a:latin typeface="Times New Roman"/>
                <a:cs typeface="Times New Roman"/>
              </a:rPr>
              <a:t>briefly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describe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context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of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work.</a:t>
            </a:r>
            <a:endParaRPr sz="1400">
              <a:latin typeface="Times New Roman"/>
              <a:cs typeface="Times New Roman"/>
            </a:endParaRPr>
          </a:p>
          <a:p>
            <a:pPr marL="238760" indent="-108585">
              <a:lnSpc>
                <a:spcPct val="100000"/>
              </a:lnSpc>
              <a:spcBef>
                <a:spcPts val="630"/>
              </a:spcBef>
              <a:buFont typeface="Calibri"/>
              <a:buChar char="•"/>
              <a:tabLst>
                <a:tab pos="238760" algn="l"/>
              </a:tabLst>
            </a:pPr>
            <a:r>
              <a:rPr dirty="0" sz="1400">
                <a:latin typeface="Times New Roman"/>
                <a:cs typeface="Times New Roman"/>
              </a:rPr>
              <a:t>Present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 spc="-30">
                <a:latin typeface="Times New Roman"/>
                <a:cs typeface="Times New Roman"/>
              </a:rPr>
              <a:t>scientific,</a:t>
            </a:r>
            <a:r>
              <a:rPr dirty="0" sz="1400" spc="40">
                <a:latin typeface="Times New Roman"/>
                <a:cs typeface="Times New Roman"/>
              </a:rPr>
              <a:t> </a:t>
            </a:r>
            <a:r>
              <a:rPr dirty="0" sz="1400" spc="-30">
                <a:latin typeface="Times New Roman"/>
                <a:cs typeface="Times New Roman"/>
              </a:rPr>
              <a:t>technological,</a:t>
            </a:r>
            <a:r>
              <a:rPr dirty="0" sz="1400" spc="4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or</a:t>
            </a:r>
            <a:r>
              <a:rPr dirty="0" sz="1400" spc="40">
                <a:latin typeface="Times New Roman"/>
                <a:cs typeface="Times New Roman"/>
              </a:rPr>
              <a:t> </a:t>
            </a:r>
            <a:r>
              <a:rPr dirty="0" sz="1400" spc="-30">
                <a:latin typeface="Times New Roman"/>
                <a:cs typeface="Times New Roman"/>
              </a:rPr>
              <a:t>engineering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problem</a:t>
            </a:r>
            <a:r>
              <a:rPr dirty="0" sz="1400" spc="4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addressed.</a:t>
            </a:r>
            <a:endParaRPr sz="1400">
              <a:latin typeface="Times New Roman"/>
              <a:cs typeface="Times New Roman"/>
            </a:endParaRPr>
          </a:p>
          <a:p>
            <a:pPr marL="238760" marR="5080" indent="-108585">
              <a:lnSpc>
                <a:spcPct val="103099"/>
              </a:lnSpc>
              <a:spcBef>
                <a:spcPts val="635"/>
              </a:spcBef>
              <a:buFont typeface="Calibri"/>
              <a:buChar char="•"/>
              <a:tabLst>
                <a:tab pos="240029" algn="l"/>
              </a:tabLst>
            </a:pPr>
            <a:r>
              <a:rPr dirty="0" sz="1400">
                <a:latin typeface="Times New Roman"/>
                <a:cs typeface="Times New Roman"/>
              </a:rPr>
              <a:t>Explain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why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problem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is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relevant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to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ROPEC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 spc="-35">
                <a:latin typeface="Times New Roman"/>
                <a:cs typeface="Times New Roman"/>
              </a:rPr>
              <a:t>2026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areas:</a:t>
            </a:r>
            <a:r>
              <a:rPr dirty="0" sz="1400" spc="14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Power,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Electronics,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 spc="-25">
                <a:latin typeface="Times New Roman"/>
                <a:cs typeface="Times New Roman"/>
              </a:rPr>
              <a:t>or </a:t>
            </a:r>
            <a:r>
              <a:rPr dirty="0" sz="1400" spc="-25">
                <a:latin typeface="Times New Roman"/>
                <a:cs typeface="Times New Roman"/>
              </a:rPr>
              <a:t>	</a:t>
            </a:r>
            <a:r>
              <a:rPr dirty="0" sz="1400" spc="-10">
                <a:latin typeface="Times New Roman"/>
                <a:cs typeface="Times New Roman"/>
              </a:rPr>
              <a:t>Computing.</a:t>
            </a:r>
            <a:endParaRPr sz="1400">
              <a:latin typeface="Times New Roman"/>
              <a:cs typeface="Times New Roman"/>
            </a:endParaRPr>
          </a:p>
          <a:p>
            <a:pPr marL="238760" indent="-108585">
              <a:lnSpc>
                <a:spcPct val="100000"/>
              </a:lnSpc>
              <a:spcBef>
                <a:spcPts val="685"/>
              </a:spcBef>
              <a:buFont typeface="Calibri"/>
              <a:buChar char="•"/>
              <a:tabLst>
                <a:tab pos="238760" algn="l"/>
              </a:tabLst>
            </a:pPr>
            <a:r>
              <a:rPr dirty="0" sz="1400" spc="-10">
                <a:latin typeface="Times New Roman"/>
                <a:cs typeface="Times New Roman"/>
              </a:rPr>
              <a:t>Identify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current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limitation,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gap,</a:t>
            </a:r>
            <a:r>
              <a:rPr dirty="0" sz="1400" spc="4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or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need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 spc="55">
                <a:latin typeface="Times New Roman"/>
                <a:cs typeface="Times New Roman"/>
              </a:rPr>
              <a:t>that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motivates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work.</a:t>
            </a:r>
            <a:endParaRPr sz="1400">
              <a:latin typeface="Times New Roman"/>
              <a:cs typeface="Times New Roman"/>
            </a:endParaRPr>
          </a:p>
          <a:p>
            <a:pPr marL="238760" indent="-108585">
              <a:lnSpc>
                <a:spcPct val="100000"/>
              </a:lnSpc>
              <a:spcBef>
                <a:spcPts val="690"/>
              </a:spcBef>
              <a:buFont typeface="Calibri"/>
              <a:buChar char="•"/>
              <a:tabLst>
                <a:tab pos="238760" algn="l"/>
              </a:tabLst>
            </a:pPr>
            <a:r>
              <a:rPr dirty="0" sz="1400" spc="-20">
                <a:latin typeface="Times New Roman"/>
                <a:cs typeface="Times New Roman"/>
              </a:rPr>
              <a:t>Include</a:t>
            </a:r>
            <a:r>
              <a:rPr dirty="0" sz="1400" spc="-45">
                <a:latin typeface="Times New Roman"/>
                <a:cs typeface="Times New Roman"/>
              </a:rPr>
              <a:t> </a:t>
            </a:r>
            <a:r>
              <a:rPr dirty="0" sz="1400" spc="-20">
                <a:latin typeface="Times New Roman"/>
                <a:cs typeface="Times New Roman"/>
              </a:rPr>
              <a:t>only</a:t>
            </a:r>
            <a:r>
              <a:rPr dirty="0" sz="1400" spc="-45">
                <a:latin typeface="Times New Roman"/>
                <a:cs typeface="Times New Roman"/>
              </a:rPr>
              <a:t> </a:t>
            </a:r>
            <a:r>
              <a:rPr dirty="0" sz="1400" spc="-20">
                <a:latin typeface="Times New Roman"/>
                <a:cs typeface="Times New Roman"/>
              </a:rPr>
              <a:t>essential</a:t>
            </a:r>
            <a:r>
              <a:rPr dirty="0" sz="1400" spc="-40">
                <a:latin typeface="Times New Roman"/>
                <a:cs typeface="Times New Roman"/>
              </a:rPr>
              <a:t> </a:t>
            </a:r>
            <a:r>
              <a:rPr dirty="0" sz="1400" spc="-20">
                <a:latin typeface="Times New Roman"/>
                <a:cs typeface="Times New Roman"/>
              </a:rPr>
              <a:t>background</a:t>
            </a:r>
            <a:r>
              <a:rPr dirty="0" sz="1400" spc="-4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information;</a:t>
            </a:r>
            <a:r>
              <a:rPr dirty="0" sz="1400" spc="-25">
                <a:latin typeface="Times New Roman"/>
                <a:cs typeface="Times New Roman"/>
              </a:rPr>
              <a:t> avoid</a:t>
            </a:r>
            <a:r>
              <a:rPr dirty="0" sz="1400" spc="-45">
                <a:latin typeface="Times New Roman"/>
                <a:cs typeface="Times New Roman"/>
              </a:rPr>
              <a:t> </a:t>
            </a:r>
            <a:r>
              <a:rPr dirty="0" sz="1400" spc="-25">
                <a:latin typeface="Times New Roman"/>
                <a:cs typeface="Times New Roman"/>
              </a:rPr>
              <a:t>long</a:t>
            </a:r>
            <a:r>
              <a:rPr dirty="0" sz="1400" spc="-4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theoretical</a:t>
            </a:r>
            <a:r>
              <a:rPr dirty="0" sz="1400" spc="-45">
                <a:latin typeface="Times New Roman"/>
                <a:cs typeface="Times New Roman"/>
              </a:rPr>
              <a:t> </a:t>
            </a:r>
            <a:r>
              <a:rPr dirty="0" sz="1400" spc="-20">
                <a:latin typeface="Times New Roman"/>
                <a:cs typeface="Times New Roman"/>
              </a:rPr>
              <a:t>descriptions</a:t>
            </a:r>
            <a:r>
              <a:rPr dirty="0" sz="1400" spc="-45">
                <a:latin typeface="Times New Roman"/>
                <a:cs typeface="Times New Roman"/>
              </a:rPr>
              <a:t> [</a:t>
            </a:r>
            <a:r>
              <a:rPr dirty="0" sz="1400" spc="-45">
                <a:latin typeface="Times New Roman"/>
                <a:cs typeface="Times New Roman"/>
                <a:hlinkClick r:id="rId2" action="ppaction://hlinksldjump"/>
              </a:rPr>
              <a:t>1,</a:t>
            </a:r>
            <a:r>
              <a:rPr dirty="0" sz="1400" spc="-40">
                <a:latin typeface="Times New Roman"/>
                <a:cs typeface="Times New Roman"/>
              </a:rPr>
              <a:t> </a:t>
            </a:r>
            <a:r>
              <a:rPr dirty="0" sz="1400" spc="-25">
                <a:latin typeface="Times New Roman"/>
                <a:cs typeface="Times New Roman"/>
                <a:hlinkClick r:id="rId2" action="ppaction://hlinksldjump"/>
              </a:rPr>
              <a:t>2</a:t>
            </a:r>
            <a:r>
              <a:rPr dirty="0" sz="1400" spc="-25">
                <a:latin typeface="Times New Roman"/>
                <a:cs typeface="Times New Roman"/>
              </a:rPr>
              <a:t>].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13" name="object 13" descr=""/>
          <p:cNvGrpSpPr/>
          <p:nvPr/>
        </p:nvGrpSpPr>
        <p:grpSpPr>
          <a:xfrm>
            <a:off x="426074" y="8435873"/>
            <a:ext cx="6410960" cy="752475"/>
            <a:chOff x="426074" y="8435873"/>
            <a:chExt cx="6410960" cy="752475"/>
          </a:xfrm>
        </p:grpSpPr>
        <p:sp>
          <p:nvSpPr>
            <p:cNvPr id="14" name="object 14" descr=""/>
            <p:cNvSpPr/>
            <p:nvPr/>
          </p:nvSpPr>
          <p:spPr>
            <a:xfrm>
              <a:off x="438139" y="8447938"/>
              <a:ext cx="6386830" cy="728345"/>
            </a:xfrm>
            <a:custGeom>
              <a:avLst/>
              <a:gdLst/>
              <a:ahLst/>
              <a:cxnLst/>
              <a:rect l="l" t="t" r="r" b="b"/>
              <a:pathLst>
                <a:path w="6386830" h="728345">
                  <a:moveTo>
                    <a:pt x="6267872" y="0"/>
                  </a:moveTo>
                  <a:lnTo>
                    <a:pt x="118854" y="0"/>
                  </a:lnTo>
                  <a:lnTo>
                    <a:pt x="72590" y="9340"/>
                  </a:lnTo>
                  <a:lnTo>
                    <a:pt x="34811" y="34811"/>
                  </a:lnTo>
                  <a:lnTo>
                    <a:pt x="9340" y="72590"/>
                  </a:lnTo>
                  <a:lnTo>
                    <a:pt x="0" y="118854"/>
                  </a:lnTo>
                  <a:lnTo>
                    <a:pt x="0" y="609496"/>
                  </a:lnTo>
                  <a:lnTo>
                    <a:pt x="9340" y="655758"/>
                  </a:lnTo>
                  <a:lnTo>
                    <a:pt x="34811" y="693536"/>
                  </a:lnTo>
                  <a:lnTo>
                    <a:pt x="72590" y="719007"/>
                  </a:lnTo>
                  <a:lnTo>
                    <a:pt x="118854" y="728347"/>
                  </a:lnTo>
                  <a:lnTo>
                    <a:pt x="6267872" y="728347"/>
                  </a:lnTo>
                  <a:lnTo>
                    <a:pt x="6314119" y="719007"/>
                  </a:lnTo>
                  <a:lnTo>
                    <a:pt x="6351888" y="693536"/>
                  </a:lnTo>
                  <a:lnTo>
                    <a:pt x="6377354" y="655758"/>
                  </a:lnTo>
                  <a:lnTo>
                    <a:pt x="6386693" y="609496"/>
                  </a:lnTo>
                  <a:lnTo>
                    <a:pt x="6386693" y="118854"/>
                  </a:lnTo>
                  <a:lnTo>
                    <a:pt x="6377354" y="72590"/>
                  </a:lnTo>
                  <a:lnTo>
                    <a:pt x="6351888" y="34811"/>
                  </a:lnTo>
                  <a:lnTo>
                    <a:pt x="6314119" y="9340"/>
                  </a:lnTo>
                  <a:lnTo>
                    <a:pt x="6267872" y="0"/>
                  </a:lnTo>
                  <a:close/>
                </a:path>
              </a:pathLst>
            </a:custGeom>
            <a:solidFill>
              <a:srgbClr val="CC663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438139" y="8447938"/>
              <a:ext cx="6386830" cy="728345"/>
            </a:xfrm>
            <a:custGeom>
              <a:avLst/>
              <a:gdLst/>
              <a:ahLst/>
              <a:cxnLst/>
              <a:rect l="l" t="t" r="r" b="b"/>
              <a:pathLst>
                <a:path w="6386830" h="728345">
                  <a:moveTo>
                    <a:pt x="0" y="609496"/>
                  </a:moveTo>
                  <a:lnTo>
                    <a:pt x="0" y="118854"/>
                  </a:lnTo>
                  <a:lnTo>
                    <a:pt x="9340" y="72590"/>
                  </a:lnTo>
                  <a:lnTo>
                    <a:pt x="34811" y="34811"/>
                  </a:lnTo>
                  <a:lnTo>
                    <a:pt x="72590" y="9340"/>
                  </a:lnTo>
                  <a:lnTo>
                    <a:pt x="118854" y="0"/>
                  </a:lnTo>
                  <a:lnTo>
                    <a:pt x="6267872" y="0"/>
                  </a:lnTo>
                  <a:lnTo>
                    <a:pt x="6314118" y="9340"/>
                  </a:lnTo>
                  <a:lnTo>
                    <a:pt x="6351887" y="34811"/>
                  </a:lnTo>
                  <a:lnTo>
                    <a:pt x="6377354" y="72590"/>
                  </a:lnTo>
                  <a:lnTo>
                    <a:pt x="6386693" y="118854"/>
                  </a:lnTo>
                  <a:lnTo>
                    <a:pt x="6386693" y="609496"/>
                  </a:lnTo>
                  <a:lnTo>
                    <a:pt x="6377354" y="655758"/>
                  </a:lnTo>
                  <a:lnTo>
                    <a:pt x="6351887" y="693536"/>
                  </a:lnTo>
                  <a:lnTo>
                    <a:pt x="6314118" y="719007"/>
                  </a:lnTo>
                  <a:lnTo>
                    <a:pt x="6267872" y="728347"/>
                  </a:lnTo>
                  <a:lnTo>
                    <a:pt x="118854" y="728347"/>
                  </a:lnTo>
                  <a:lnTo>
                    <a:pt x="72590" y="719007"/>
                  </a:lnTo>
                  <a:lnTo>
                    <a:pt x="34811" y="693536"/>
                  </a:lnTo>
                  <a:lnTo>
                    <a:pt x="9340" y="655758"/>
                  </a:lnTo>
                  <a:lnTo>
                    <a:pt x="0" y="609496"/>
                  </a:lnTo>
                  <a:close/>
                </a:path>
              </a:pathLst>
            </a:custGeom>
            <a:ln w="23770">
              <a:solidFill>
                <a:srgbClr val="CC663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438139" y="8689232"/>
              <a:ext cx="6386830" cy="487680"/>
            </a:xfrm>
            <a:custGeom>
              <a:avLst/>
              <a:gdLst/>
              <a:ahLst/>
              <a:cxnLst/>
              <a:rect l="l" t="t" r="r" b="b"/>
              <a:pathLst>
                <a:path w="6386830" h="487679">
                  <a:moveTo>
                    <a:pt x="6267872" y="0"/>
                  </a:moveTo>
                  <a:lnTo>
                    <a:pt x="118854" y="0"/>
                  </a:lnTo>
                  <a:lnTo>
                    <a:pt x="72590" y="9340"/>
                  </a:lnTo>
                  <a:lnTo>
                    <a:pt x="34811" y="34811"/>
                  </a:lnTo>
                  <a:lnTo>
                    <a:pt x="9340" y="72590"/>
                  </a:lnTo>
                  <a:lnTo>
                    <a:pt x="0" y="118853"/>
                  </a:lnTo>
                  <a:lnTo>
                    <a:pt x="0" y="368203"/>
                  </a:lnTo>
                  <a:lnTo>
                    <a:pt x="9340" y="414464"/>
                  </a:lnTo>
                  <a:lnTo>
                    <a:pt x="34811" y="452242"/>
                  </a:lnTo>
                  <a:lnTo>
                    <a:pt x="72590" y="477713"/>
                  </a:lnTo>
                  <a:lnTo>
                    <a:pt x="118854" y="487054"/>
                  </a:lnTo>
                  <a:lnTo>
                    <a:pt x="6267872" y="487054"/>
                  </a:lnTo>
                  <a:lnTo>
                    <a:pt x="6314119" y="477713"/>
                  </a:lnTo>
                  <a:lnTo>
                    <a:pt x="6351888" y="452242"/>
                  </a:lnTo>
                  <a:lnTo>
                    <a:pt x="6377354" y="414464"/>
                  </a:lnTo>
                  <a:lnTo>
                    <a:pt x="6386693" y="368203"/>
                  </a:lnTo>
                  <a:lnTo>
                    <a:pt x="6386693" y="118853"/>
                  </a:lnTo>
                  <a:lnTo>
                    <a:pt x="6377354" y="72590"/>
                  </a:lnTo>
                  <a:lnTo>
                    <a:pt x="6351888" y="34811"/>
                  </a:lnTo>
                  <a:lnTo>
                    <a:pt x="6314119" y="9340"/>
                  </a:lnTo>
                  <a:lnTo>
                    <a:pt x="62678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438139" y="8689232"/>
              <a:ext cx="6386830" cy="487680"/>
            </a:xfrm>
            <a:custGeom>
              <a:avLst/>
              <a:gdLst/>
              <a:ahLst/>
              <a:cxnLst/>
              <a:rect l="l" t="t" r="r" b="b"/>
              <a:pathLst>
                <a:path w="6386830" h="487679">
                  <a:moveTo>
                    <a:pt x="0" y="368203"/>
                  </a:moveTo>
                  <a:lnTo>
                    <a:pt x="0" y="118853"/>
                  </a:lnTo>
                  <a:lnTo>
                    <a:pt x="9340" y="72590"/>
                  </a:lnTo>
                  <a:lnTo>
                    <a:pt x="34811" y="34811"/>
                  </a:lnTo>
                  <a:lnTo>
                    <a:pt x="72590" y="9340"/>
                  </a:lnTo>
                  <a:lnTo>
                    <a:pt x="118854" y="0"/>
                  </a:lnTo>
                  <a:lnTo>
                    <a:pt x="6267872" y="0"/>
                  </a:lnTo>
                  <a:lnTo>
                    <a:pt x="6314118" y="9340"/>
                  </a:lnTo>
                  <a:lnTo>
                    <a:pt x="6351887" y="34811"/>
                  </a:lnTo>
                  <a:lnTo>
                    <a:pt x="6377354" y="72590"/>
                  </a:lnTo>
                  <a:lnTo>
                    <a:pt x="6386693" y="118853"/>
                  </a:lnTo>
                  <a:lnTo>
                    <a:pt x="6386693" y="368203"/>
                  </a:lnTo>
                  <a:lnTo>
                    <a:pt x="6377354" y="414464"/>
                  </a:lnTo>
                  <a:lnTo>
                    <a:pt x="6351887" y="452242"/>
                  </a:lnTo>
                  <a:lnTo>
                    <a:pt x="6314118" y="477713"/>
                  </a:lnTo>
                  <a:lnTo>
                    <a:pt x="6267872" y="487054"/>
                  </a:lnTo>
                  <a:lnTo>
                    <a:pt x="118854" y="487054"/>
                  </a:lnTo>
                  <a:lnTo>
                    <a:pt x="72590" y="477713"/>
                  </a:lnTo>
                  <a:lnTo>
                    <a:pt x="34811" y="452242"/>
                  </a:lnTo>
                  <a:lnTo>
                    <a:pt x="9340" y="414464"/>
                  </a:lnTo>
                  <a:lnTo>
                    <a:pt x="0" y="368203"/>
                  </a:lnTo>
                  <a:close/>
                </a:path>
              </a:pathLst>
            </a:custGeom>
            <a:ln w="23770">
              <a:solidFill>
                <a:srgbClr val="CC663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 descr=""/>
          <p:cNvSpPr txBox="1"/>
          <p:nvPr/>
        </p:nvSpPr>
        <p:spPr>
          <a:xfrm>
            <a:off x="497938" y="8400879"/>
            <a:ext cx="6268720" cy="751205"/>
          </a:xfrm>
          <a:prstGeom prst="rect">
            <a:avLst/>
          </a:prstGeom>
        </p:spPr>
        <p:txBody>
          <a:bodyPr wrap="square" lIns="0" tIns="52069" rIns="0" bIns="0" rtlCol="0" vert="horz">
            <a:spAutoFit/>
          </a:bodyPr>
          <a:lstStyle/>
          <a:p>
            <a:pPr marL="2457450">
              <a:lnSpc>
                <a:spcPct val="100000"/>
              </a:lnSpc>
              <a:spcBef>
                <a:spcPts val="409"/>
              </a:spcBef>
            </a:pPr>
            <a:r>
              <a:rPr dirty="0" sz="1400" spc="-10" b="1">
                <a:solidFill>
                  <a:srgbClr val="FFFFFF"/>
                </a:solidFill>
                <a:latin typeface="Times New Roman"/>
                <a:cs typeface="Times New Roman"/>
              </a:rPr>
              <a:t>Recommendation</a:t>
            </a:r>
            <a:endParaRPr sz="1400">
              <a:latin typeface="Times New Roman"/>
              <a:cs typeface="Times New Roman"/>
            </a:endParaRPr>
          </a:p>
          <a:p>
            <a:pPr marL="12700" marR="5080">
              <a:lnSpc>
                <a:spcPct val="103099"/>
              </a:lnSpc>
              <a:spcBef>
                <a:spcPts val="260"/>
              </a:spcBef>
            </a:pP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13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introduction</a:t>
            </a:r>
            <a:r>
              <a:rPr dirty="0" sz="1400" spc="1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should</a:t>
            </a:r>
            <a:r>
              <a:rPr dirty="0" sz="1400" spc="1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enable</a:t>
            </a:r>
            <a:r>
              <a:rPr dirty="0" sz="1400" spc="13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1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reader</a:t>
            </a:r>
            <a:r>
              <a:rPr dirty="0" sz="1400" spc="1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to</a:t>
            </a:r>
            <a:r>
              <a:rPr dirty="0" sz="1400" spc="1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understand</a:t>
            </a:r>
            <a:r>
              <a:rPr dirty="0" sz="1400" spc="1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135">
                <a:latin typeface="Times New Roman"/>
                <a:cs typeface="Times New Roman"/>
              </a:rPr>
              <a:t> </a:t>
            </a:r>
            <a:r>
              <a:rPr dirty="0" sz="1400" spc="-30">
                <a:latin typeface="Times New Roman"/>
                <a:cs typeface="Times New Roman"/>
              </a:rPr>
              <a:t>relevance</a:t>
            </a:r>
            <a:r>
              <a:rPr dirty="0" sz="1400" spc="13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of</a:t>
            </a:r>
            <a:r>
              <a:rPr dirty="0" sz="1400" spc="1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13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work</a:t>
            </a:r>
            <a:r>
              <a:rPr dirty="0" sz="1400" spc="135">
                <a:latin typeface="Times New Roman"/>
                <a:cs typeface="Times New Roman"/>
              </a:rPr>
              <a:t> </a:t>
            </a:r>
            <a:r>
              <a:rPr dirty="0" sz="1400" spc="-25">
                <a:latin typeface="Times New Roman"/>
                <a:cs typeface="Times New Roman"/>
              </a:rPr>
              <a:t>in </a:t>
            </a:r>
            <a:r>
              <a:rPr dirty="0" sz="1400">
                <a:latin typeface="Times New Roman"/>
                <a:cs typeface="Times New Roman"/>
              </a:rPr>
              <a:t>under</a:t>
            </a:r>
            <a:r>
              <a:rPr dirty="0" sz="1400" spc="-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one</a:t>
            </a:r>
            <a:r>
              <a:rPr dirty="0" sz="1400" spc="-10">
                <a:latin typeface="Times New Roman"/>
                <a:cs typeface="Times New Roman"/>
              </a:rPr>
              <a:t> minute.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19" name="object 19" descr=""/>
          <p:cNvGrpSpPr/>
          <p:nvPr/>
        </p:nvGrpSpPr>
        <p:grpSpPr>
          <a:xfrm>
            <a:off x="230670" y="9253511"/>
            <a:ext cx="6808470" cy="5918835"/>
            <a:chOff x="230670" y="9253511"/>
            <a:chExt cx="6808470" cy="5918835"/>
          </a:xfrm>
        </p:grpSpPr>
        <p:pic>
          <p:nvPicPr>
            <p:cNvPr id="20" name="object 20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89370" y="9253511"/>
              <a:ext cx="4058184" cy="2673884"/>
            </a:xfrm>
            <a:prstGeom prst="rect">
              <a:avLst/>
            </a:prstGeom>
          </p:spPr>
        </p:pic>
        <p:sp>
          <p:nvSpPr>
            <p:cNvPr id="21" name="object 21" descr=""/>
            <p:cNvSpPr/>
            <p:nvPr/>
          </p:nvSpPr>
          <p:spPr>
            <a:xfrm>
              <a:off x="268297" y="12420278"/>
              <a:ext cx="6771005" cy="2752090"/>
            </a:xfrm>
            <a:custGeom>
              <a:avLst/>
              <a:gdLst/>
              <a:ahLst/>
              <a:cxnLst/>
              <a:rect l="l" t="t" r="r" b="b"/>
              <a:pathLst>
                <a:path w="6771005" h="2752090">
                  <a:moveTo>
                    <a:pt x="2533432" y="0"/>
                  </a:moveTo>
                  <a:lnTo>
                    <a:pt x="2284265" y="16236"/>
                  </a:lnTo>
                  <a:lnTo>
                    <a:pt x="2048275" y="6734"/>
                  </a:lnTo>
                  <a:lnTo>
                    <a:pt x="1793018" y="12878"/>
                  </a:lnTo>
                  <a:lnTo>
                    <a:pt x="1526297" y="7867"/>
                  </a:lnTo>
                  <a:lnTo>
                    <a:pt x="1305529" y="40287"/>
                  </a:lnTo>
                  <a:lnTo>
                    <a:pt x="1055575" y="21062"/>
                  </a:lnTo>
                  <a:lnTo>
                    <a:pt x="800014" y="1759"/>
                  </a:lnTo>
                  <a:lnTo>
                    <a:pt x="537379" y="721"/>
                  </a:lnTo>
                  <a:lnTo>
                    <a:pt x="288642" y="11649"/>
                  </a:lnTo>
                  <a:lnTo>
                    <a:pt x="21414" y="23072"/>
                  </a:lnTo>
                  <a:lnTo>
                    <a:pt x="36147" y="194247"/>
                  </a:lnTo>
                  <a:lnTo>
                    <a:pt x="23501" y="459400"/>
                  </a:lnTo>
                  <a:lnTo>
                    <a:pt x="38950" y="706836"/>
                  </a:lnTo>
                  <a:lnTo>
                    <a:pt x="38235" y="965374"/>
                  </a:lnTo>
                  <a:lnTo>
                    <a:pt x="0" y="1221394"/>
                  </a:lnTo>
                  <a:lnTo>
                    <a:pt x="25649" y="1477695"/>
                  </a:lnTo>
                  <a:lnTo>
                    <a:pt x="38950" y="1691114"/>
                  </a:lnTo>
                  <a:lnTo>
                    <a:pt x="37996" y="1954137"/>
                  </a:lnTo>
                  <a:lnTo>
                    <a:pt x="35133" y="2241795"/>
                  </a:lnTo>
                  <a:lnTo>
                    <a:pt x="25410" y="2455100"/>
                  </a:lnTo>
                  <a:lnTo>
                    <a:pt x="21414" y="2726206"/>
                  </a:lnTo>
                  <a:lnTo>
                    <a:pt x="139877" y="2711908"/>
                  </a:lnTo>
                  <a:lnTo>
                    <a:pt x="383603" y="2703569"/>
                  </a:lnTo>
                  <a:lnTo>
                    <a:pt x="637351" y="2720802"/>
                  </a:lnTo>
                  <a:lnTo>
                    <a:pt x="903028" y="2718040"/>
                  </a:lnTo>
                  <a:lnTo>
                    <a:pt x="1176842" y="2739770"/>
                  </a:lnTo>
                  <a:lnTo>
                    <a:pt x="1442257" y="2712910"/>
                  </a:lnTo>
                  <a:lnTo>
                    <a:pt x="1654549" y="2736030"/>
                  </a:lnTo>
                  <a:lnTo>
                    <a:pt x="1934900" y="2744285"/>
                  </a:lnTo>
                  <a:lnTo>
                    <a:pt x="2168969" y="2727643"/>
                  </a:lnTo>
                  <a:lnTo>
                    <a:pt x="2415105" y="2736459"/>
                  </a:lnTo>
                  <a:lnTo>
                    <a:pt x="2707291" y="2728741"/>
                  </a:lnTo>
                  <a:lnTo>
                    <a:pt x="2954728" y="2712284"/>
                  </a:lnTo>
                  <a:lnTo>
                    <a:pt x="3184317" y="2732719"/>
                  </a:lnTo>
                  <a:lnTo>
                    <a:pt x="3444501" y="2738947"/>
                  </a:lnTo>
                  <a:lnTo>
                    <a:pt x="3715344" y="2729379"/>
                  </a:lnTo>
                  <a:lnTo>
                    <a:pt x="3944021" y="2732260"/>
                  </a:lnTo>
                  <a:lnTo>
                    <a:pt x="4211357" y="2749475"/>
                  </a:lnTo>
                  <a:lnTo>
                    <a:pt x="4473724" y="2721171"/>
                  </a:lnTo>
                  <a:lnTo>
                    <a:pt x="4699276" y="2712892"/>
                  </a:lnTo>
                  <a:lnTo>
                    <a:pt x="4955809" y="2726588"/>
                  </a:lnTo>
                  <a:lnTo>
                    <a:pt x="5228489" y="2708502"/>
                  </a:lnTo>
                  <a:lnTo>
                    <a:pt x="5460160" y="2749368"/>
                  </a:lnTo>
                  <a:lnTo>
                    <a:pt x="5719551" y="2700998"/>
                  </a:lnTo>
                  <a:lnTo>
                    <a:pt x="5990567" y="2721022"/>
                  </a:lnTo>
                  <a:lnTo>
                    <a:pt x="6244529" y="2717646"/>
                  </a:lnTo>
                  <a:lnTo>
                    <a:pt x="6503778" y="2751467"/>
                  </a:lnTo>
                  <a:lnTo>
                    <a:pt x="6746331" y="2726206"/>
                  </a:lnTo>
                  <a:lnTo>
                    <a:pt x="6738301" y="2552042"/>
                  </a:lnTo>
                  <a:lnTo>
                    <a:pt x="6770518" y="2322339"/>
                  </a:lnTo>
                  <a:lnTo>
                    <a:pt x="6753840" y="2040055"/>
                  </a:lnTo>
                  <a:lnTo>
                    <a:pt x="6734265" y="1810137"/>
                  </a:lnTo>
                  <a:lnTo>
                    <a:pt x="6753949" y="1556676"/>
                  </a:lnTo>
                  <a:lnTo>
                    <a:pt x="6747878" y="1308476"/>
                  </a:lnTo>
                  <a:lnTo>
                    <a:pt x="6746492" y="1027230"/>
                  </a:lnTo>
                  <a:lnTo>
                    <a:pt x="6732578" y="790858"/>
                  </a:lnTo>
                  <a:lnTo>
                    <a:pt x="6721389" y="544740"/>
                  </a:lnTo>
                  <a:lnTo>
                    <a:pt x="6753609" y="301663"/>
                  </a:lnTo>
                  <a:lnTo>
                    <a:pt x="6746331" y="23072"/>
                  </a:lnTo>
                  <a:lnTo>
                    <a:pt x="6631774" y="5255"/>
                  </a:lnTo>
                  <a:lnTo>
                    <a:pt x="6347532" y="13480"/>
                  </a:lnTo>
                  <a:lnTo>
                    <a:pt x="6125404" y="4831"/>
                  </a:lnTo>
                  <a:lnTo>
                    <a:pt x="5866067" y="36845"/>
                  </a:lnTo>
                  <a:lnTo>
                    <a:pt x="5580956" y="7414"/>
                  </a:lnTo>
                  <a:lnTo>
                    <a:pt x="5370120" y="33636"/>
                  </a:lnTo>
                  <a:lnTo>
                    <a:pt x="5076121" y="4175"/>
                  </a:lnTo>
                  <a:lnTo>
                    <a:pt x="4824097" y="4640"/>
                  </a:lnTo>
                  <a:lnTo>
                    <a:pt x="4573511" y="15610"/>
                  </a:lnTo>
                  <a:lnTo>
                    <a:pt x="4317592" y="2904"/>
                  </a:lnTo>
                  <a:lnTo>
                    <a:pt x="4074039" y="44629"/>
                  </a:lnTo>
                  <a:lnTo>
                    <a:pt x="3801484" y="2397"/>
                  </a:lnTo>
                  <a:lnTo>
                    <a:pt x="3563734" y="22976"/>
                  </a:lnTo>
                  <a:lnTo>
                    <a:pt x="3338982" y="25458"/>
                  </a:lnTo>
                  <a:lnTo>
                    <a:pt x="3070680" y="3185"/>
                  </a:lnTo>
                  <a:lnTo>
                    <a:pt x="2819002" y="28727"/>
                  </a:lnTo>
                  <a:lnTo>
                    <a:pt x="2533432" y="0"/>
                  </a:lnTo>
                  <a:close/>
                </a:path>
              </a:pathLst>
            </a:custGeom>
            <a:solidFill>
              <a:srgbClr val="7F7F7F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234480" y="12386462"/>
              <a:ext cx="6771005" cy="2752090"/>
            </a:xfrm>
            <a:custGeom>
              <a:avLst/>
              <a:gdLst/>
              <a:ahLst/>
              <a:cxnLst/>
              <a:rect l="l" t="t" r="r" b="b"/>
              <a:pathLst>
                <a:path w="6771005" h="2752090">
                  <a:moveTo>
                    <a:pt x="2533432" y="0"/>
                  </a:moveTo>
                  <a:lnTo>
                    <a:pt x="2284265" y="16236"/>
                  </a:lnTo>
                  <a:lnTo>
                    <a:pt x="2048275" y="6734"/>
                  </a:lnTo>
                  <a:lnTo>
                    <a:pt x="1793018" y="12878"/>
                  </a:lnTo>
                  <a:lnTo>
                    <a:pt x="1526297" y="7867"/>
                  </a:lnTo>
                  <a:lnTo>
                    <a:pt x="1305529" y="40287"/>
                  </a:lnTo>
                  <a:lnTo>
                    <a:pt x="1055575" y="21062"/>
                  </a:lnTo>
                  <a:lnTo>
                    <a:pt x="800014" y="1759"/>
                  </a:lnTo>
                  <a:lnTo>
                    <a:pt x="537379" y="721"/>
                  </a:lnTo>
                  <a:lnTo>
                    <a:pt x="288642" y="11649"/>
                  </a:lnTo>
                  <a:lnTo>
                    <a:pt x="21414" y="23072"/>
                  </a:lnTo>
                  <a:lnTo>
                    <a:pt x="36147" y="194247"/>
                  </a:lnTo>
                  <a:lnTo>
                    <a:pt x="23501" y="459400"/>
                  </a:lnTo>
                  <a:lnTo>
                    <a:pt x="38950" y="706836"/>
                  </a:lnTo>
                  <a:lnTo>
                    <a:pt x="38235" y="965374"/>
                  </a:lnTo>
                  <a:lnTo>
                    <a:pt x="0" y="1221394"/>
                  </a:lnTo>
                  <a:lnTo>
                    <a:pt x="25649" y="1477695"/>
                  </a:lnTo>
                  <a:lnTo>
                    <a:pt x="38950" y="1691114"/>
                  </a:lnTo>
                  <a:lnTo>
                    <a:pt x="37996" y="1954137"/>
                  </a:lnTo>
                  <a:lnTo>
                    <a:pt x="35133" y="2241795"/>
                  </a:lnTo>
                  <a:lnTo>
                    <a:pt x="25410" y="2455100"/>
                  </a:lnTo>
                  <a:lnTo>
                    <a:pt x="21414" y="2726206"/>
                  </a:lnTo>
                  <a:lnTo>
                    <a:pt x="139877" y="2711908"/>
                  </a:lnTo>
                  <a:lnTo>
                    <a:pt x="383603" y="2703569"/>
                  </a:lnTo>
                  <a:lnTo>
                    <a:pt x="637351" y="2720802"/>
                  </a:lnTo>
                  <a:lnTo>
                    <a:pt x="903028" y="2718040"/>
                  </a:lnTo>
                  <a:lnTo>
                    <a:pt x="1176842" y="2739770"/>
                  </a:lnTo>
                  <a:lnTo>
                    <a:pt x="1442257" y="2712910"/>
                  </a:lnTo>
                  <a:lnTo>
                    <a:pt x="1654549" y="2736030"/>
                  </a:lnTo>
                  <a:lnTo>
                    <a:pt x="1934900" y="2744285"/>
                  </a:lnTo>
                  <a:lnTo>
                    <a:pt x="2168969" y="2727643"/>
                  </a:lnTo>
                  <a:lnTo>
                    <a:pt x="2415105" y="2736459"/>
                  </a:lnTo>
                  <a:lnTo>
                    <a:pt x="2707291" y="2728741"/>
                  </a:lnTo>
                  <a:lnTo>
                    <a:pt x="2954728" y="2712284"/>
                  </a:lnTo>
                  <a:lnTo>
                    <a:pt x="3184317" y="2732719"/>
                  </a:lnTo>
                  <a:lnTo>
                    <a:pt x="3444501" y="2738947"/>
                  </a:lnTo>
                  <a:lnTo>
                    <a:pt x="3715344" y="2729379"/>
                  </a:lnTo>
                  <a:lnTo>
                    <a:pt x="3944021" y="2732260"/>
                  </a:lnTo>
                  <a:lnTo>
                    <a:pt x="4211357" y="2749475"/>
                  </a:lnTo>
                  <a:lnTo>
                    <a:pt x="4473724" y="2721171"/>
                  </a:lnTo>
                  <a:lnTo>
                    <a:pt x="4699276" y="2712892"/>
                  </a:lnTo>
                  <a:lnTo>
                    <a:pt x="4955809" y="2726588"/>
                  </a:lnTo>
                  <a:lnTo>
                    <a:pt x="5228489" y="2708502"/>
                  </a:lnTo>
                  <a:lnTo>
                    <a:pt x="5460160" y="2749368"/>
                  </a:lnTo>
                  <a:lnTo>
                    <a:pt x="5719551" y="2700998"/>
                  </a:lnTo>
                  <a:lnTo>
                    <a:pt x="5990567" y="2721022"/>
                  </a:lnTo>
                  <a:lnTo>
                    <a:pt x="6244529" y="2717646"/>
                  </a:lnTo>
                  <a:lnTo>
                    <a:pt x="6503778" y="2751467"/>
                  </a:lnTo>
                  <a:lnTo>
                    <a:pt x="6746331" y="2726206"/>
                  </a:lnTo>
                  <a:lnTo>
                    <a:pt x="6738301" y="2552042"/>
                  </a:lnTo>
                  <a:lnTo>
                    <a:pt x="6770518" y="2322339"/>
                  </a:lnTo>
                  <a:lnTo>
                    <a:pt x="6753840" y="2040055"/>
                  </a:lnTo>
                  <a:lnTo>
                    <a:pt x="6734265" y="1810137"/>
                  </a:lnTo>
                  <a:lnTo>
                    <a:pt x="6753949" y="1556676"/>
                  </a:lnTo>
                  <a:lnTo>
                    <a:pt x="6747878" y="1308476"/>
                  </a:lnTo>
                  <a:lnTo>
                    <a:pt x="6746492" y="1027230"/>
                  </a:lnTo>
                  <a:lnTo>
                    <a:pt x="6732578" y="790858"/>
                  </a:lnTo>
                  <a:lnTo>
                    <a:pt x="6721389" y="544740"/>
                  </a:lnTo>
                  <a:lnTo>
                    <a:pt x="6753609" y="301663"/>
                  </a:lnTo>
                  <a:lnTo>
                    <a:pt x="6746331" y="23072"/>
                  </a:lnTo>
                  <a:lnTo>
                    <a:pt x="6631774" y="5255"/>
                  </a:lnTo>
                  <a:lnTo>
                    <a:pt x="6347532" y="13480"/>
                  </a:lnTo>
                  <a:lnTo>
                    <a:pt x="6125404" y="4831"/>
                  </a:lnTo>
                  <a:lnTo>
                    <a:pt x="5866067" y="36845"/>
                  </a:lnTo>
                  <a:lnTo>
                    <a:pt x="5580956" y="7414"/>
                  </a:lnTo>
                  <a:lnTo>
                    <a:pt x="5370120" y="33636"/>
                  </a:lnTo>
                  <a:lnTo>
                    <a:pt x="5076121" y="4175"/>
                  </a:lnTo>
                  <a:lnTo>
                    <a:pt x="4824097" y="4640"/>
                  </a:lnTo>
                  <a:lnTo>
                    <a:pt x="4573511" y="15610"/>
                  </a:lnTo>
                  <a:lnTo>
                    <a:pt x="4317592" y="2904"/>
                  </a:lnTo>
                  <a:lnTo>
                    <a:pt x="4074039" y="44629"/>
                  </a:lnTo>
                  <a:lnTo>
                    <a:pt x="3801484" y="2397"/>
                  </a:lnTo>
                  <a:lnTo>
                    <a:pt x="3563734" y="22976"/>
                  </a:lnTo>
                  <a:lnTo>
                    <a:pt x="3338982" y="25458"/>
                  </a:lnTo>
                  <a:lnTo>
                    <a:pt x="3070680" y="3185"/>
                  </a:lnTo>
                  <a:lnTo>
                    <a:pt x="2819002" y="28727"/>
                  </a:lnTo>
                  <a:lnTo>
                    <a:pt x="2533432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234480" y="12386462"/>
              <a:ext cx="6771005" cy="2752090"/>
            </a:xfrm>
            <a:custGeom>
              <a:avLst/>
              <a:gdLst/>
              <a:ahLst/>
              <a:cxnLst/>
              <a:rect l="l" t="t" r="r" b="b"/>
              <a:pathLst>
                <a:path w="6771005" h="2752090">
                  <a:moveTo>
                    <a:pt x="21414" y="2726206"/>
                  </a:moveTo>
                  <a:lnTo>
                    <a:pt x="25410" y="2455100"/>
                  </a:lnTo>
                  <a:lnTo>
                    <a:pt x="35133" y="2241795"/>
                  </a:lnTo>
                  <a:lnTo>
                    <a:pt x="37996" y="1954137"/>
                  </a:lnTo>
                  <a:lnTo>
                    <a:pt x="38950" y="1691114"/>
                  </a:lnTo>
                  <a:lnTo>
                    <a:pt x="25649" y="1477695"/>
                  </a:lnTo>
                  <a:lnTo>
                    <a:pt x="0" y="1221394"/>
                  </a:lnTo>
                  <a:lnTo>
                    <a:pt x="38235" y="965374"/>
                  </a:lnTo>
                  <a:lnTo>
                    <a:pt x="38950" y="706836"/>
                  </a:lnTo>
                  <a:lnTo>
                    <a:pt x="23501" y="459400"/>
                  </a:lnTo>
                  <a:lnTo>
                    <a:pt x="36147" y="194247"/>
                  </a:lnTo>
                  <a:lnTo>
                    <a:pt x="21414" y="23072"/>
                  </a:lnTo>
                  <a:lnTo>
                    <a:pt x="288642" y="11649"/>
                  </a:lnTo>
                  <a:lnTo>
                    <a:pt x="537379" y="721"/>
                  </a:lnTo>
                  <a:lnTo>
                    <a:pt x="800014" y="1759"/>
                  </a:lnTo>
                  <a:lnTo>
                    <a:pt x="1055575" y="21062"/>
                  </a:lnTo>
                  <a:lnTo>
                    <a:pt x="1305529" y="40287"/>
                  </a:lnTo>
                  <a:lnTo>
                    <a:pt x="1526297" y="7867"/>
                  </a:lnTo>
                  <a:lnTo>
                    <a:pt x="1793018" y="12878"/>
                  </a:lnTo>
                  <a:lnTo>
                    <a:pt x="2048275" y="6734"/>
                  </a:lnTo>
                  <a:lnTo>
                    <a:pt x="2284265" y="16236"/>
                  </a:lnTo>
                  <a:lnTo>
                    <a:pt x="2533432" y="0"/>
                  </a:lnTo>
                  <a:lnTo>
                    <a:pt x="2819002" y="28727"/>
                  </a:lnTo>
                  <a:lnTo>
                    <a:pt x="3070680" y="3185"/>
                  </a:lnTo>
                  <a:lnTo>
                    <a:pt x="3338982" y="25458"/>
                  </a:lnTo>
                  <a:lnTo>
                    <a:pt x="3563734" y="22976"/>
                  </a:lnTo>
                  <a:lnTo>
                    <a:pt x="3801484" y="2397"/>
                  </a:lnTo>
                  <a:lnTo>
                    <a:pt x="4074039" y="44629"/>
                  </a:lnTo>
                  <a:lnTo>
                    <a:pt x="4317592" y="2904"/>
                  </a:lnTo>
                  <a:lnTo>
                    <a:pt x="4573511" y="15610"/>
                  </a:lnTo>
                  <a:lnTo>
                    <a:pt x="4824097" y="4640"/>
                  </a:lnTo>
                  <a:lnTo>
                    <a:pt x="5076121" y="4175"/>
                  </a:lnTo>
                  <a:lnTo>
                    <a:pt x="5370120" y="33636"/>
                  </a:lnTo>
                  <a:lnTo>
                    <a:pt x="5580956" y="7414"/>
                  </a:lnTo>
                  <a:lnTo>
                    <a:pt x="5866067" y="36845"/>
                  </a:lnTo>
                  <a:lnTo>
                    <a:pt x="6125404" y="4831"/>
                  </a:lnTo>
                  <a:lnTo>
                    <a:pt x="6347532" y="13480"/>
                  </a:lnTo>
                  <a:lnTo>
                    <a:pt x="6631774" y="5255"/>
                  </a:lnTo>
                  <a:lnTo>
                    <a:pt x="6746331" y="23072"/>
                  </a:lnTo>
                  <a:lnTo>
                    <a:pt x="6753609" y="301663"/>
                  </a:lnTo>
                  <a:lnTo>
                    <a:pt x="6721389" y="544740"/>
                  </a:lnTo>
                  <a:lnTo>
                    <a:pt x="6732578" y="790858"/>
                  </a:lnTo>
                  <a:lnTo>
                    <a:pt x="6746492" y="1027230"/>
                  </a:lnTo>
                  <a:lnTo>
                    <a:pt x="6747878" y="1308476"/>
                  </a:lnTo>
                  <a:lnTo>
                    <a:pt x="6753949" y="1556676"/>
                  </a:lnTo>
                  <a:lnTo>
                    <a:pt x="6734265" y="1810137"/>
                  </a:lnTo>
                  <a:lnTo>
                    <a:pt x="6753840" y="2040055"/>
                  </a:lnTo>
                  <a:lnTo>
                    <a:pt x="6770518" y="2322339"/>
                  </a:lnTo>
                  <a:lnTo>
                    <a:pt x="6738301" y="2552042"/>
                  </a:lnTo>
                  <a:lnTo>
                    <a:pt x="6746331" y="2726206"/>
                  </a:lnTo>
                  <a:lnTo>
                    <a:pt x="6503778" y="2751467"/>
                  </a:lnTo>
                  <a:lnTo>
                    <a:pt x="6244529" y="2717646"/>
                  </a:lnTo>
                  <a:lnTo>
                    <a:pt x="5990567" y="2721022"/>
                  </a:lnTo>
                  <a:lnTo>
                    <a:pt x="5719551" y="2700998"/>
                  </a:lnTo>
                  <a:lnTo>
                    <a:pt x="5460160" y="2749368"/>
                  </a:lnTo>
                  <a:lnTo>
                    <a:pt x="5228489" y="2708502"/>
                  </a:lnTo>
                  <a:lnTo>
                    <a:pt x="4955809" y="2726588"/>
                  </a:lnTo>
                  <a:lnTo>
                    <a:pt x="4699276" y="2712892"/>
                  </a:lnTo>
                  <a:lnTo>
                    <a:pt x="4473724" y="2721171"/>
                  </a:lnTo>
                  <a:lnTo>
                    <a:pt x="4211357" y="2749475"/>
                  </a:lnTo>
                  <a:lnTo>
                    <a:pt x="3944021" y="2732260"/>
                  </a:lnTo>
                  <a:lnTo>
                    <a:pt x="3715344" y="2729379"/>
                  </a:lnTo>
                  <a:lnTo>
                    <a:pt x="3444501" y="2738947"/>
                  </a:lnTo>
                  <a:lnTo>
                    <a:pt x="3184317" y="2732719"/>
                  </a:lnTo>
                  <a:lnTo>
                    <a:pt x="2954728" y="2712284"/>
                  </a:lnTo>
                  <a:lnTo>
                    <a:pt x="2707291" y="2728741"/>
                  </a:lnTo>
                  <a:lnTo>
                    <a:pt x="2415105" y="2736459"/>
                  </a:lnTo>
                  <a:lnTo>
                    <a:pt x="2168969" y="2727643"/>
                  </a:lnTo>
                  <a:lnTo>
                    <a:pt x="1934900" y="2744285"/>
                  </a:lnTo>
                  <a:lnTo>
                    <a:pt x="1654549" y="2736030"/>
                  </a:lnTo>
                  <a:lnTo>
                    <a:pt x="1442257" y="2712910"/>
                  </a:lnTo>
                  <a:lnTo>
                    <a:pt x="1176842" y="2739770"/>
                  </a:lnTo>
                  <a:lnTo>
                    <a:pt x="903028" y="2718040"/>
                  </a:lnTo>
                  <a:lnTo>
                    <a:pt x="637351" y="2720802"/>
                  </a:lnTo>
                  <a:lnTo>
                    <a:pt x="383603" y="2703569"/>
                  </a:lnTo>
                  <a:lnTo>
                    <a:pt x="139877" y="2711908"/>
                  </a:lnTo>
                  <a:lnTo>
                    <a:pt x="21414" y="2726206"/>
                  </a:lnTo>
                  <a:close/>
                </a:path>
              </a:pathLst>
            </a:custGeom>
            <a:ln w="7131">
              <a:solidFill>
                <a:srgbClr val="8E8E8E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 descr=""/>
          <p:cNvSpPr txBox="1"/>
          <p:nvPr/>
        </p:nvSpPr>
        <p:spPr>
          <a:xfrm>
            <a:off x="413553" y="12374938"/>
            <a:ext cx="5027295" cy="736600"/>
          </a:xfrm>
          <a:prstGeom prst="rect">
            <a:avLst/>
          </a:prstGeom>
        </p:spPr>
        <p:txBody>
          <a:bodyPr wrap="square" lIns="0" tIns="127000" rIns="0" bIns="0" rtlCol="0" vert="horz">
            <a:spAutoFit/>
          </a:bodyPr>
          <a:lstStyle/>
          <a:p>
            <a:pPr marL="2667000">
              <a:lnSpc>
                <a:spcPct val="100000"/>
              </a:lnSpc>
              <a:spcBef>
                <a:spcPts val="1000"/>
              </a:spcBef>
            </a:pPr>
            <a:r>
              <a:rPr dirty="0" sz="2000" spc="-10" b="1">
                <a:solidFill>
                  <a:srgbClr val="116699"/>
                </a:solidFill>
                <a:latin typeface="Times New Roman"/>
                <a:cs typeface="Times New Roman"/>
              </a:rPr>
              <a:t>Objective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15"/>
              </a:spcBef>
            </a:pPr>
            <a:r>
              <a:rPr dirty="0" sz="1400">
                <a:latin typeface="Times New Roman"/>
                <a:cs typeface="Times New Roman"/>
              </a:rPr>
              <a:t>State</a:t>
            </a:r>
            <a:r>
              <a:rPr dirty="0" sz="1400" spc="5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4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main</a:t>
            </a:r>
            <a:r>
              <a:rPr dirty="0" sz="1400" spc="5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objective</a:t>
            </a:r>
            <a:r>
              <a:rPr dirty="0" sz="1400" spc="4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of</a:t>
            </a:r>
            <a:r>
              <a:rPr dirty="0" sz="1400" spc="5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4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poster</a:t>
            </a:r>
            <a:r>
              <a:rPr dirty="0" sz="1400" spc="5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in</a:t>
            </a:r>
            <a:r>
              <a:rPr dirty="0" sz="1400" spc="5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a</a:t>
            </a:r>
            <a:r>
              <a:rPr dirty="0" sz="1400" spc="5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direct</a:t>
            </a:r>
            <a:r>
              <a:rPr dirty="0" sz="1400" spc="5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and</a:t>
            </a:r>
            <a:r>
              <a:rPr dirty="0" sz="1400" spc="5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measurable</a:t>
            </a:r>
            <a:r>
              <a:rPr dirty="0" sz="1400" spc="55">
                <a:latin typeface="Times New Roman"/>
                <a:cs typeface="Times New Roman"/>
              </a:rPr>
              <a:t> </a:t>
            </a:r>
            <a:r>
              <a:rPr dirty="0" sz="1400" spc="-20">
                <a:latin typeface="Times New Roman"/>
                <a:cs typeface="Times New Roman"/>
              </a:rPr>
              <a:t>way.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486193" y="13130947"/>
            <a:ext cx="6337935" cy="927735"/>
          </a:xfrm>
          <a:prstGeom prst="rect">
            <a:avLst/>
          </a:prstGeom>
        </p:spPr>
        <p:txBody>
          <a:bodyPr wrap="square" lIns="0" tIns="99695" rIns="0" bIns="0" rtlCol="0" vert="horz">
            <a:spAutoFit/>
          </a:bodyPr>
          <a:lstStyle/>
          <a:p>
            <a:pPr marL="166370" indent="-153670">
              <a:lnSpc>
                <a:spcPct val="100000"/>
              </a:lnSpc>
              <a:spcBef>
                <a:spcPts val="785"/>
              </a:spcBef>
              <a:buAutoNum type="arabicPeriod"/>
              <a:tabLst>
                <a:tab pos="166370" algn="l"/>
              </a:tabLst>
            </a:pPr>
            <a:r>
              <a:rPr dirty="0" sz="1400">
                <a:latin typeface="Times New Roman"/>
                <a:cs typeface="Times New Roman"/>
              </a:rPr>
              <a:t>Indicate</a:t>
            </a:r>
            <a:r>
              <a:rPr dirty="0" sz="1400" spc="-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what</a:t>
            </a:r>
            <a:r>
              <a:rPr dirty="0" sz="1400" spc="-25">
                <a:latin typeface="Times New Roman"/>
                <a:cs typeface="Times New Roman"/>
              </a:rPr>
              <a:t> </a:t>
            </a:r>
            <a:r>
              <a:rPr dirty="0" sz="1400" spc="-40">
                <a:latin typeface="Times New Roman"/>
                <a:cs typeface="Times New Roman"/>
              </a:rPr>
              <a:t>was</a:t>
            </a:r>
            <a:r>
              <a:rPr dirty="0" sz="1400" spc="-25">
                <a:latin typeface="Times New Roman"/>
                <a:cs typeface="Times New Roman"/>
              </a:rPr>
              <a:t> </a:t>
            </a:r>
            <a:r>
              <a:rPr dirty="0" sz="1400" spc="-30">
                <a:latin typeface="Times New Roman"/>
                <a:cs typeface="Times New Roman"/>
              </a:rPr>
              <a:t>designed,</a:t>
            </a:r>
            <a:r>
              <a:rPr dirty="0" sz="1400" spc="-20">
                <a:latin typeface="Times New Roman"/>
                <a:cs typeface="Times New Roman"/>
              </a:rPr>
              <a:t> implemented,</a:t>
            </a:r>
            <a:r>
              <a:rPr dirty="0" sz="1400" spc="-1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analyzed,</a:t>
            </a:r>
            <a:r>
              <a:rPr dirty="0" sz="1400" spc="-1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simulated,</a:t>
            </a:r>
            <a:r>
              <a:rPr dirty="0" sz="1400" spc="-1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compared,</a:t>
            </a:r>
            <a:r>
              <a:rPr dirty="0" sz="1400" spc="-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or</a:t>
            </a:r>
            <a:r>
              <a:rPr dirty="0" sz="1400" spc="-2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validated.</a:t>
            </a:r>
            <a:endParaRPr sz="1400">
              <a:latin typeface="Times New Roman"/>
              <a:cs typeface="Times New Roman"/>
            </a:endParaRPr>
          </a:p>
          <a:p>
            <a:pPr marL="166370" indent="-153670">
              <a:lnSpc>
                <a:spcPct val="100000"/>
              </a:lnSpc>
              <a:spcBef>
                <a:spcPts val="690"/>
              </a:spcBef>
              <a:buAutoNum type="arabicPeriod"/>
              <a:tabLst>
                <a:tab pos="166370" algn="l"/>
              </a:tabLst>
            </a:pPr>
            <a:r>
              <a:rPr dirty="0" sz="1400" spc="-30">
                <a:latin typeface="Times New Roman"/>
                <a:cs typeface="Times New Roman"/>
              </a:rPr>
              <a:t>Specify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system,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method,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model,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 spc="-25">
                <a:latin typeface="Times New Roman"/>
                <a:cs typeface="Times New Roman"/>
              </a:rPr>
              <a:t>device,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dataset,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or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 spc="-20">
                <a:latin typeface="Times New Roman"/>
                <a:cs typeface="Times New Roman"/>
              </a:rPr>
              <a:t>process</a:t>
            </a:r>
            <a:r>
              <a:rPr dirty="0" sz="1400" spc="3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under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study.</a:t>
            </a:r>
            <a:endParaRPr sz="1400">
              <a:latin typeface="Times New Roman"/>
              <a:cs typeface="Times New Roman"/>
            </a:endParaRPr>
          </a:p>
          <a:p>
            <a:pPr marL="166370" indent="-153670">
              <a:lnSpc>
                <a:spcPct val="100000"/>
              </a:lnSpc>
              <a:spcBef>
                <a:spcPts val="685"/>
              </a:spcBef>
              <a:buAutoNum type="arabicPeriod"/>
              <a:tabLst>
                <a:tab pos="166370" algn="l"/>
              </a:tabLst>
            </a:pPr>
            <a:r>
              <a:rPr dirty="0" sz="1400" spc="-10">
                <a:latin typeface="Times New Roman"/>
                <a:cs typeface="Times New Roman"/>
              </a:rPr>
              <a:t>Mention</a:t>
            </a:r>
            <a:r>
              <a:rPr dirty="0" sz="1400" spc="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expected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contribution</a:t>
            </a:r>
            <a:r>
              <a:rPr dirty="0" sz="1400" spc="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or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evaluation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criterion.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6" name="object 26" descr=""/>
          <p:cNvSpPr txBox="1"/>
          <p:nvPr/>
        </p:nvSpPr>
        <p:spPr>
          <a:xfrm>
            <a:off x="413553" y="14082834"/>
            <a:ext cx="6274435" cy="803910"/>
          </a:xfrm>
          <a:prstGeom prst="rect">
            <a:avLst/>
          </a:prstGeom>
        </p:spPr>
        <p:txBody>
          <a:bodyPr wrap="square" lIns="0" tIns="787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dirty="0" sz="1400" spc="-10">
                <a:latin typeface="Times New Roman"/>
                <a:cs typeface="Times New Roman"/>
              </a:rPr>
              <a:t>Example:</a:t>
            </a:r>
            <a:endParaRPr sz="1400">
              <a:latin typeface="Times New Roman"/>
              <a:cs typeface="Times New Roman"/>
            </a:endParaRPr>
          </a:p>
          <a:p>
            <a:pPr marL="1039494" marR="5080" indent="-892175">
              <a:lnSpc>
                <a:spcPct val="103099"/>
              </a:lnSpc>
              <a:spcBef>
                <a:spcPts val="465"/>
              </a:spcBef>
            </a:pPr>
            <a:r>
              <a:rPr dirty="0" sz="1400" i="1">
                <a:latin typeface="Bookman Old Style"/>
                <a:cs typeface="Bookman Old Style"/>
              </a:rPr>
              <a:t>The</a:t>
            </a:r>
            <a:r>
              <a:rPr dirty="0" sz="1400" spc="-110" i="1">
                <a:latin typeface="Bookman Old Style"/>
                <a:cs typeface="Bookman Old Style"/>
              </a:rPr>
              <a:t> </a:t>
            </a:r>
            <a:r>
              <a:rPr dirty="0" sz="1400" spc="-70" i="1">
                <a:latin typeface="Bookman Old Style"/>
                <a:cs typeface="Bookman Old Style"/>
              </a:rPr>
              <a:t>objective</a:t>
            </a:r>
            <a:r>
              <a:rPr dirty="0" sz="1400" spc="-35" i="1">
                <a:latin typeface="Bookman Old Style"/>
                <a:cs typeface="Bookman Old Style"/>
              </a:rPr>
              <a:t> </a:t>
            </a:r>
            <a:r>
              <a:rPr dirty="0" sz="1400" i="1">
                <a:latin typeface="Bookman Old Style"/>
                <a:cs typeface="Bookman Old Style"/>
              </a:rPr>
              <a:t>of</a:t>
            </a:r>
            <a:r>
              <a:rPr dirty="0" sz="1400" spc="-15" i="1">
                <a:latin typeface="Bookman Old Style"/>
                <a:cs typeface="Bookman Old Style"/>
              </a:rPr>
              <a:t> </a:t>
            </a:r>
            <a:r>
              <a:rPr dirty="0" sz="1400" spc="-60" i="1">
                <a:latin typeface="Bookman Old Style"/>
                <a:cs typeface="Bookman Old Style"/>
              </a:rPr>
              <a:t>this</a:t>
            </a:r>
            <a:r>
              <a:rPr dirty="0" sz="1400" spc="-20" i="1">
                <a:latin typeface="Bookman Old Style"/>
                <a:cs typeface="Bookman Old Style"/>
              </a:rPr>
              <a:t> </a:t>
            </a:r>
            <a:r>
              <a:rPr dirty="0" sz="1400" spc="-150" i="1">
                <a:latin typeface="Bookman Old Style"/>
                <a:cs typeface="Bookman Old Style"/>
              </a:rPr>
              <a:t>work</a:t>
            </a:r>
            <a:r>
              <a:rPr dirty="0" sz="1400" spc="45" i="1">
                <a:latin typeface="Bookman Old Style"/>
                <a:cs typeface="Bookman Old Style"/>
              </a:rPr>
              <a:t> </a:t>
            </a:r>
            <a:r>
              <a:rPr dirty="0" sz="1400" i="1">
                <a:latin typeface="Bookman Old Style"/>
                <a:cs typeface="Bookman Old Style"/>
              </a:rPr>
              <a:t>is</a:t>
            </a:r>
            <a:r>
              <a:rPr dirty="0" sz="1400" spc="-15" i="1">
                <a:latin typeface="Bookman Old Style"/>
                <a:cs typeface="Bookman Old Style"/>
              </a:rPr>
              <a:t> </a:t>
            </a:r>
            <a:r>
              <a:rPr dirty="0" sz="1400" i="1">
                <a:latin typeface="Bookman Old Style"/>
                <a:cs typeface="Bookman Old Style"/>
              </a:rPr>
              <a:t>to</a:t>
            </a:r>
            <a:r>
              <a:rPr dirty="0" sz="1400" spc="-20" i="1">
                <a:latin typeface="Bookman Old Style"/>
                <a:cs typeface="Bookman Old Style"/>
              </a:rPr>
              <a:t> </a:t>
            </a:r>
            <a:r>
              <a:rPr dirty="0" sz="1400" spc="-110" i="1">
                <a:latin typeface="Bookman Old Style"/>
                <a:cs typeface="Bookman Old Style"/>
              </a:rPr>
              <a:t>evaluate</a:t>
            </a:r>
            <a:r>
              <a:rPr dirty="0" sz="1400" spc="5" i="1">
                <a:latin typeface="Bookman Old Style"/>
                <a:cs typeface="Bookman Old Style"/>
              </a:rPr>
              <a:t> </a:t>
            </a:r>
            <a:r>
              <a:rPr dirty="0" sz="1400" spc="-114" i="1">
                <a:latin typeface="Bookman Old Style"/>
                <a:cs typeface="Bookman Old Style"/>
              </a:rPr>
              <a:t>[method/system/model]</a:t>
            </a:r>
            <a:r>
              <a:rPr dirty="0" sz="1400" spc="10" i="1">
                <a:latin typeface="Bookman Old Style"/>
                <a:cs typeface="Bookman Old Style"/>
              </a:rPr>
              <a:t> </a:t>
            </a:r>
            <a:r>
              <a:rPr dirty="0" sz="1400" i="1">
                <a:latin typeface="Bookman Old Style"/>
                <a:cs typeface="Bookman Old Style"/>
              </a:rPr>
              <a:t>for</a:t>
            </a:r>
            <a:r>
              <a:rPr dirty="0" sz="1400" spc="-15" i="1">
                <a:latin typeface="Bookman Old Style"/>
                <a:cs typeface="Bookman Old Style"/>
              </a:rPr>
              <a:t> </a:t>
            </a:r>
            <a:r>
              <a:rPr dirty="0" sz="1400" spc="-55" i="1">
                <a:latin typeface="Bookman Old Style"/>
                <a:cs typeface="Bookman Old Style"/>
              </a:rPr>
              <a:t>[application] </a:t>
            </a:r>
            <a:r>
              <a:rPr dirty="0" sz="1400" spc="-100" i="1">
                <a:latin typeface="Bookman Old Style"/>
                <a:cs typeface="Bookman Old Style"/>
              </a:rPr>
              <a:t>using</a:t>
            </a:r>
            <a:r>
              <a:rPr dirty="0" sz="1400" spc="105" i="1">
                <a:latin typeface="Bookman Old Style"/>
                <a:cs typeface="Bookman Old Style"/>
              </a:rPr>
              <a:t> </a:t>
            </a:r>
            <a:r>
              <a:rPr dirty="0" sz="1400" spc="-90" i="1">
                <a:latin typeface="Bookman Old Style"/>
                <a:cs typeface="Bookman Old Style"/>
              </a:rPr>
              <a:t>[experimental/simulation/computational</a:t>
            </a:r>
            <a:r>
              <a:rPr dirty="0" sz="1400" spc="105" i="1">
                <a:latin typeface="Bookman Old Style"/>
                <a:cs typeface="Bookman Old Style"/>
              </a:rPr>
              <a:t> </a:t>
            </a:r>
            <a:r>
              <a:rPr dirty="0" sz="1400" spc="-10" i="1">
                <a:latin typeface="Bookman Old Style"/>
                <a:cs typeface="Bookman Old Style"/>
              </a:rPr>
              <a:t>approach].</a:t>
            </a:r>
            <a:endParaRPr sz="1400">
              <a:latin typeface="Bookman Old Style"/>
              <a:cs typeface="Bookman Old Style"/>
            </a:endParaRPr>
          </a:p>
        </p:txBody>
      </p:sp>
      <p:grpSp>
        <p:nvGrpSpPr>
          <p:cNvPr id="27" name="object 27" descr=""/>
          <p:cNvGrpSpPr/>
          <p:nvPr/>
        </p:nvGrpSpPr>
        <p:grpSpPr>
          <a:xfrm>
            <a:off x="227151" y="15335997"/>
            <a:ext cx="6811009" cy="4715510"/>
            <a:chOff x="227151" y="15335997"/>
            <a:chExt cx="6811009" cy="4715510"/>
          </a:xfrm>
        </p:grpSpPr>
        <p:sp>
          <p:nvSpPr>
            <p:cNvPr id="28" name="object 28" descr=""/>
            <p:cNvSpPr/>
            <p:nvPr/>
          </p:nvSpPr>
          <p:spPr>
            <a:xfrm>
              <a:off x="264778" y="15373623"/>
              <a:ext cx="6773545" cy="4678045"/>
            </a:xfrm>
            <a:custGeom>
              <a:avLst/>
              <a:gdLst/>
              <a:ahLst/>
              <a:cxnLst/>
              <a:rect l="l" t="t" r="r" b="b"/>
              <a:pathLst>
                <a:path w="6773545" h="4678044">
                  <a:moveTo>
                    <a:pt x="4586222" y="0"/>
                  </a:moveTo>
                  <a:lnTo>
                    <a:pt x="4353740" y="48995"/>
                  </a:lnTo>
                  <a:lnTo>
                    <a:pt x="4090818" y="47164"/>
                  </a:lnTo>
                  <a:lnTo>
                    <a:pt x="3837285" y="45786"/>
                  </a:lnTo>
                  <a:lnTo>
                    <a:pt x="3584194" y="9305"/>
                  </a:lnTo>
                  <a:lnTo>
                    <a:pt x="3311824" y="38718"/>
                  </a:lnTo>
                  <a:lnTo>
                    <a:pt x="3093066" y="20221"/>
                  </a:lnTo>
                  <a:lnTo>
                    <a:pt x="2819282" y="28279"/>
                  </a:lnTo>
                  <a:lnTo>
                    <a:pt x="2573438" y="47790"/>
                  </a:lnTo>
                  <a:lnTo>
                    <a:pt x="2332623" y="799"/>
                  </a:lnTo>
                  <a:lnTo>
                    <a:pt x="2077849" y="16731"/>
                  </a:lnTo>
                  <a:lnTo>
                    <a:pt x="1801250" y="5004"/>
                  </a:lnTo>
                  <a:lnTo>
                    <a:pt x="1547860" y="21163"/>
                  </a:lnTo>
                  <a:lnTo>
                    <a:pt x="1297560" y="2845"/>
                  </a:lnTo>
                  <a:lnTo>
                    <a:pt x="1032264" y="36153"/>
                  </a:lnTo>
                  <a:lnTo>
                    <a:pt x="810692" y="16970"/>
                  </a:lnTo>
                  <a:lnTo>
                    <a:pt x="525330" y="27170"/>
                  </a:lnTo>
                  <a:lnTo>
                    <a:pt x="287151" y="4425"/>
                  </a:lnTo>
                  <a:lnTo>
                    <a:pt x="24933" y="25303"/>
                  </a:lnTo>
                  <a:lnTo>
                    <a:pt x="2028" y="347826"/>
                  </a:lnTo>
                  <a:lnTo>
                    <a:pt x="49508" y="580804"/>
                  </a:lnTo>
                  <a:lnTo>
                    <a:pt x="2445" y="856019"/>
                  </a:lnTo>
                  <a:lnTo>
                    <a:pt x="37042" y="1102489"/>
                  </a:lnTo>
                  <a:lnTo>
                    <a:pt x="20757" y="1356834"/>
                  </a:lnTo>
                  <a:lnTo>
                    <a:pt x="19863" y="1616964"/>
                  </a:lnTo>
                  <a:lnTo>
                    <a:pt x="17119" y="1870055"/>
                  </a:lnTo>
                  <a:lnTo>
                    <a:pt x="31077" y="2099347"/>
                  </a:lnTo>
                  <a:lnTo>
                    <a:pt x="24336" y="2354347"/>
                  </a:lnTo>
                  <a:lnTo>
                    <a:pt x="32687" y="2605828"/>
                  </a:lnTo>
                  <a:lnTo>
                    <a:pt x="13301" y="2879081"/>
                  </a:lnTo>
                  <a:lnTo>
                    <a:pt x="6561" y="3147084"/>
                  </a:lnTo>
                  <a:lnTo>
                    <a:pt x="45094" y="3371604"/>
                  </a:lnTo>
                  <a:lnTo>
                    <a:pt x="11094" y="3642710"/>
                  </a:lnTo>
                  <a:lnTo>
                    <a:pt x="35014" y="3899738"/>
                  </a:lnTo>
                  <a:lnTo>
                    <a:pt x="0" y="4133980"/>
                  </a:lnTo>
                  <a:lnTo>
                    <a:pt x="19684" y="4420117"/>
                  </a:lnTo>
                  <a:lnTo>
                    <a:pt x="24933" y="4652451"/>
                  </a:lnTo>
                  <a:lnTo>
                    <a:pt x="140056" y="4656567"/>
                  </a:lnTo>
                  <a:lnTo>
                    <a:pt x="383782" y="4650482"/>
                  </a:lnTo>
                  <a:lnTo>
                    <a:pt x="654291" y="4666647"/>
                  </a:lnTo>
                  <a:lnTo>
                    <a:pt x="933074" y="4651616"/>
                  </a:lnTo>
                  <a:lnTo>
                    <a:pt x="1159192" y="4675058"/>
                  </a:lnTo>
                  <a:lnTo>
                    <a:pt x="1414777" y="4677563"/>
                  </a:lnTo>
                  <a:lnTo>
                    <a:pt x="1690869" y="4667304"/>
                  </a:lnTo>
                  <a:lnTo>
                    <a:pt x="1947307" y="4644518"/>
                  </a:lnTo>
                  <a:lnTo>
                    <a:pt x="2171677" y="4658118"/>
                  </a:lnTo>
                  <a:lnTo>
                    <a:pt x="2462342" y="4664381"/>
                  </a:lnTo>
                  <a:lnTo>
                    <a:pt x="2678206" y="4656447"/>
                  </a:lnTo>
                  <a:lnTo>
                    <a:pt x="2924164" y="4658893"/>
                  </a:lnTo>
                  <a:lnTo>
                    <a:pt x="3206531" y="4645651"/>
                  </a:lnTo>
                  <a:lnTo>
                    <a:pt x="3436514" y="4629605"/>
                  </a:lnTo>
                  <a:lnTo>
                    <a:pt x="3693274" y="4645412"/>
                  </a:lnTo>
                  <a:lnTo>
                    <a:pt x="3949766" y="4670942"/>
                  </a:lnTo>
                  <a:lnTo>
                    <a:pt x="4224754" y="4628114"/>
                  </a:lnTo>
                  <a:lnTo>
                    <a:pt x="4463130" y="4675953"/>
                  </a:lnTo>
                  <a:lnTo>
                    <a:pt x="4714856" y="4635928"/>
                  </a:lnTo>
                  <a:lnTo>
                    <a:pt x="4968800" y="4631395"/>
                  </a:lnTo>
                  <a:lnTo>
                    <a:pt x="5214513" y="4645114"/>
                  </a:lnTo>
                  <a:lnTo>
                    <a:pt x="5483788" y="4651258"/>
                  </a:lnTo>
                  <a:lnTo>
                    <a:pt x="5725212" y="4636226"/>
                  </a:lnTo>
                  <a:lnTo>
                    <a:pt x="5995458" y="4660504"/>
                  </a:lnTo>
                  <a:lnTo>
                    <a:pt x="6225925" y="4656447"/>
                  </a:lnTo>
                  <a:lnTo>
                    <a:pt x="6516782" y="4665633"/>
                  </a:lnTo>
                  <a:lnTo>
                    <a:pt x="6749850" y="4652451"/>
                  </a:lnTo>
                  <a:lnTo>
                    <a:pt x="6766107" y="4321994"/>
                  </a:lnTo>
                  <a:lnTo>
                    <a:pt x="6736517" y="4100935"/>
                  </a:lnTo>
                  <a:lnTo>
                    <a:pt x="6764676" y="3832155"/>
                  </a:lnTo>
                  <a:lnTo>
                    <a:pt x="6753636" y="3573516"/>
                  </a:lnTo>
                  <a:lnTo>
                    <a:pt x="6750759" y="3346193"/>
                  </a:lnTo>
                  <a:lnTo>
                    <a:pt x="6753107" y="3065126"/>
                  </a:lnTo>
                  <a:lnTo>
                    <a:pt x="6749430" y="2794260"/>
                  </a:lnTo>
                  <a:lnTo>
                    <a:pt x="6751451" y="2560136"/>
                  </a:lnTo>
                  <a:lnTo>
                    <a:pt x="6730994" y="2047094"/>
                  </a:lnTo>
                  <a:lnTo>
                    <a:pt x="6767683" y="1824960"/>
                  </a:lnTo>
                  <a:lnTo>
                    <a:pt x="6745423" y="1531307"/>
                  </a:lnTo>
                  <a:lnTo>
                    <a:pt x="6754390" y="1305237"/>
                  </a:lnTo>
                  <a:lnTo>
                    <a:pt x="6734657" y="1019696"/>
                  </a:lnTo>
                  <a:lnTo>
                    <a:pt x="6771173" y="809672"/>
                  </a:lnTo>
                  <a:lnTo>
                    <a:pt x="6729332" y="536478"/>
                  </a:lnTo>
                  <a:lnTo>
                    <a:pt x="6773125" y="293831"/>
                  </a:lnTo>
                  <a:lnTo>
                    <a:pt x="6749850" y="25303"/>
                  </a:lnTo>
                  <a:lnTo>
                    <a:pt x="6636886" y="11589"/>
                  </a:lnTo>
                  <a:lnTo>
                    <a:pt x="6354114" y="32252"/>
                  </a:lnTo>
                  <a:lnTo>
                    <a:pt x="6128547" y="11917"/>
                  </a:lnTo>
                  <a:lnTo>
                    <a:pt x="5878564" y="24044"/>
                  </a:lnTo>
                  <a:lnTo>
                    <a:pt x="5619478" y="11184"/>
                  </a:lnTo>
                  <a:lnTo>
                    <a:pt x="5348408" y="30427"/>
                  </a:lnTo>
                  <a:lnTo>
                    <a:pt x="5112817" y="44659"/>
                  </a:lnTo>
                  <a:lnTo>
                    <a:pt x="4863448" y="33755"/>
                  </a:lnTo>
                  <a:lnTo>
                    <a:pt x="4586222" y="0"/>
                  </a:lnTo>
                  <a:close/>
                </a:path>
              </a:pathLst>
            </a:custGeom>
            <a:solidFill>
              <a:srgbClr val="7F7F7F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230961" y="15339807"/>
              <a:ext cx="6773545" cy="4678045"/>
            </a:xfrm>
            <a:custGeom>
              <a:avLst/>
              <a:gdLst/>
              <a:ahLst/>
              <a:cxnLst/>
              <a:rect l="l" t="t" r="r" b="b"/>
              <a:pathLst>
                <a:path w="6773545" h="4678044">
                  <a:moveTo>
                    <a:pt x="4586222" y="0"/>
                  </a:moveTo>
                  <a:lnTo>
                    <a:pt x="4353740" y="48995"/>
                  </a:lnTo>
                  <a:lnTo>
                    <a:pt x="4090818" y="47164"/>
                  </a:lnTo>
                  <a:lnTo>
                    <a:pt x="3837285" y="45786"/>
                  </a:lnTo>
                  <a:lnTo>
                    <a:pt x="3584194" y="9305"/>
                  </a:lnTo>
                  <a:lnTo>
                    <a:pt x="3311824" y="38718"/>
                  </a:lnTo>
                  <a:lnTo>
                    <a:pt x="3093066" y="20221"/>
                  </a:lnTo>
                  <a:lnTo>
                    <a:pt x="2819282" y="28279"/>
                  </a:lnTo>
                  <a:lnTo>
                    <a:pt x="2573438" y="47790"/>
                  </a:lnTo>
                  <a:lnTo>
                    <a:pt x="2332623" y="799"/>
                  </a:lnTo>
                  <a:lnTo>
                    <a:pt x="2077849" y="16731"/>
                  </a:lnTo>
                  <a:lnTo>
                    <a:pt x="1801250" y="5004"/>
                  </a:lnTo>
                  <a:lnTo>
                    <a:pt x="1547860" y="21163"/>
                  </a:lnTo>
                  <a:lnTo>
                    <a:pt x="1297560" y="2845"/>
                  </a:lnTo>
                  <a:lnTo>
                    <a:pt x="1032264" y="36153"/>
                  </a:lnTo>
                  <a:lnTo>
                    <a:pt x="810692" y="16970"/>
                  </a:lnTo>
                  <a:lnTo>
                    <a:pt x="525330" y="27170"/>
                  </a:lnTo>
                  <a:lnTo>
                    <a:pt x="287151" y="4425"/>
                  </a:lnTo>
                  <a:lnTo>
                    <a:pt x="24933" y="25303"/>
                  </a:lnTo>
                  <a:lnTo>
                    <a:pt x="2028" y="347826"/>
                  </a:lnTo>
                  <a:lnTo>
                    <a:pt x="49508" y="580804"/>
                  </a:lnTo>
                  <a:lnTo>
                    <a:pt x="2445" y="856019"/>
                  </a:lnTo>
                  <a:lnTo>
                    <a:pt x="37042" y="1102489"/>
                  </a:lnTo>
                  <a:lnTo>
                    <a:pt x="20757" y="1356834"/>
                  </a:lnTo>
                  <a:lnTo>
                    <a:pt x="19863" y="1616964"/>
                  </a:lnTo>
                  <a:lnTo>
                    <a:pt x="17119" y="1870055"/>
                  </a:lnTo>
                  <a:lnTo>
                    <a:pt x="31077" y="2099347"/>
                  </a:lnTo>
                  <a:lnTo>
                    <a:pt x="24336" y="2354347"/>
                  </a:lnTo>
                  <a:lnTo>
                    <a:pt x="32687" y="2605828"/>
                  </a:lnTo>
                  <a:lnTo>
                    <a:pt x="13301" y="2879081"/>
                  </a:lnTo>
                  <a:lnTo>
                    <a:pt x="6561" y="3147084"/>
                  </a:lnTo>
                  <a:lnTo>
                    <a:pt x="45094" y="3371604"/>
                  </a:lnTo>
                  <a:lnTo>
                    <a:pt x="11094" y="3642710"/>
                  </a:lnTo>
                  <a:lnTo>
                    <a:pt x="35014" y="3899738"/>
                  </a:lnTo>
                  <a:lnTo>
                    <a:pt x="0" y="4133980"/>
                  </a:lnTo>
                  <a:lnTo>
                    <a:pt x="19684" y="4420117"/>
                  </a:lnTo>
                  <a:lnTo>
                    <a:pt x="24933" y="4652451"/>
                  </a:lnTo>
                  <a:lnTo>
                    <a:pt x="140056" y="4656567"/>
                  </a:lnTo>
                  <a:lnTo>
                    <a:pt x="383782" y="4650482"/>
                  </a:lnTo>
                  <a:lnTo>
                    <a:pt x="654291" y="4666647"/>
                  </a:lnTo>
                  <a:lnTo>
                    <a:pt x="933074" y="4651616"/>
                  </a:lnTo>
                  <a:lnTo>
                    <a:pt x="1159192" y="4675058"/>
                  </a:lnTo>
                  <a:lnTo>
                    <a:pt x="1414777" y="4677563"/>
                  </a:lnTo>
                  <a:lnTo>
                    <a:pt x="1690869" y="4667304"/>
                  </a:lnTo>
                  <a:lnTo>
                    <a:pt x="1947307" y="4644518"/>
                  </a:lnTo>
                  <a:lnTo>
                    <a:pt x="2171677" y="4658118"/>
                  </a:lnTo>
                  <a:lnTo>
                    <a:pt x="2462342" y="4664381"/>
                  </a:lnTo>
                  <a:lnTo>
                    <a:pt x="2678206" y="4656447"/>
                  </a:lnTo>
                  <a:lnTo>
                    <a:pt x="2924164" y="4658893"/>
                  </a:lnTo>
                  <a:lnTo>
                    <a:pt x="3206531" y="4645651"/>
                  </a:lnTo>
                  <a:lnTo>
                    <a:pt x="3436514" y="4629605"/>
                  </a:lnTo>
                  <a:lnTo>
                    <a:pt x="3693274" y="4645412"/>
                  </a:lnTo>
                  <a:lnTo>
                    <a:pt x="3949766" y="4670942"/>
                  </a:lnTo>
                  <a:lnTo>
                    <a:pt x="4224754" y="4628114"/>
                  </a:lnTo>
                  <a:lnTo>
                    <a:pt x="4463130" y="4675953"/>
                  </a:lnTo>
                  <a:lnTo>
                    <a:pt x="4714856" y="4635928"/>
                  </a:lnTo>
                  <a:lnTo>
                    <a:pt x="4968800" y="4631395"/>
                  </a:lnTo>
                  <a:lnTo>
                    <a:pt x="5214513" y="4645114"/>
                  </a:lnTo>
                  <a:lnTo>
                    <a:pt x="5483788" y="4651258"/>
                  </a:lnTo>
                  <a:lnTo>
                    <a:pt x="5725212" y="4636226"/>
                  </a:lnTo>
                  <a:lnTo>
                    <a:pt x="5995458" y="4660504"/>
                  </a:lnTo>
                  <a:lnTo>
                    <a:pt x="6225925" y="4656447"/>
                  </a:lnTo>
                  <a:lnTo>
                    <a:pt x="6516782" y="4665633"/>
                  </a:lnTo>
                  <a:lnTo>
                    <a:pt x="6749850" y="4652451"/>
                  </a:lnTo>
                  <a:lnTo>
                    <a:pt x="6766107" y="4321994"/>
                  </a:lnTo>
                  <a:lnTo>
                    <a:pt x="6736517" y="4100935"/>
                  </a:lnTo>
                  <a:lnTo>
                    <a:pt x="6764676" y="3832155"/>
                  </a:lnTo>
                  <a:lnTo>
                    <a:pt x="6753636" y="3573516"/>
                  </a:lnTo>
                  <a:lnTo>
                    <a:pt x="6750759" y="3346193"/>
                  </a:lnTo>
                  <a:lnTo>
                    <a:pt x="6753107" y="3065126"/>
                  </a:lnTo>
                  <a:lnTo>
                    <a:pt x="6749430" y="2794260"/>
                  </a:lnTo>
                  <a:lnTo>
                    <a:pt x="6751451" y="2560136"/>
                  </a:lnTo>
                  <a:lnTo>
                    <a:pt x="6730994" y="2047094"/>
                  </a:lnTo>
                  <a:lnTo>
                    <a:pt x="6767683" y="1824960"/>
                  </a:lnTo>
                  <a:lnTo>
                    <a:pt x="6745423" y="1531307"/>
                  </a:lnTo>
                  <a:lnTo>
                    <a:pt x="6754390" y="1305237"/>
                  </a:lnTo>
                  <a:lnTo>
                    <a:pt x="6734657" y="1019696"/>
                  </a:lnTo>
                  <a:lnTo>
                    <a:pt x="6771173" y="809672"/>
                  </a:lnTo>
                  <a:lnTo>
                    <a:pt x="6729332" y="536478"/>
                  </a:lnTo>
                  <a:lnTo>
                    <a:pt x="6773125" y="293831"/>
                  </a:lnTo>
                  <a:lnTo>
                    <a:pt x="6749850" y="25303"/>
                  </a:lnTo>
                  <a:lnTo>
                    <a:pt x="6636886" y="11589"/>
                  </a:lnTo>
                  <a:lnTo>
                    <a:pt x="6354114" y="32252"/>
                  </a:lnTo>
                  <a:lnTo>
                    <a:pt x="6128547" y="11917"/>
                  </a:lnTo>
                  <a:lnTo>
                    <a:pt x="5878564" y="24044"/>
                  </a:lnTo>
                  <a:lnTo>
                    <a:pt x="5619478" y="11184"/>
                  </a:lnTo>
                  <a:lnTo>
                    <a:pt x="5348408" y="30427"/>
                  </a:lnTo>
                  <a:lnTo>
                    <a:pt x="5112817" y="44659"/>
                  </a:lnTo>
                  <a:lnTo>
                    <a:pt x="4863448" y="33755"/>
                  </a:lnTo>
                  <a:lnTo>
                    <a:pt x="4586222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230961" y="15339807"/>
              <a:ext cx="6773545" cy="4678045"/>
            </a:xfrm>
            <a:custGeom>
              <a:avLst/>
              <a:gdLst/>
              <a:ahLst/>
              <a:cxnLst/>
              <a:rect l="l" t="t" r="r" b="b"/>
              <a:pathLst>
                <a:path w="6773545" h="4678044">
                  <a:moveTo>
                    <a:pt x="24933" y="4652451"/>
                  </a:moveTo>
                  <a:lnTo>
                    <a:pt x="19684" y="4420117"/>
                  </a:lnTo>
                  <a:lnTo>
                    <a:pt x="0" y="4133980"/>
                  </a:lnTo>
                  <a:lnTo>
                    <a:pt x="35014" y="3899738"/>
                  </a:lnTo>
                  <a:lnTo>
                    <a:pt x="11094" y="3642710"/>
                  </a:lnTo>
                  <a:lnTo>
                    <a:pt x="45094" y="3371604"/>
                  </a:lnTo>
                  <a:lnTo>
                    <a:pt x="6561" y="3147084"/>
                  </a:lnTo>
                  <a:lnTo>
                    <a:pt x="13301" y="2879081"/>
                  </a:lnTo>
                  <a:lnTo>
                    <a:pt x="32687" y="2605828"/>
                  </a:lnTo>
                  <a:lnTo>
                    <a:pt x="24336" y="2354347"/>
                  </a:lnTo>
                  <a:lnTo>
                    <a:pt x="31077" y="2099347"/>
                  </a:lnTo>
                  <a:lnTo>
                    <a:pt x="17119" y="1870055"/>
                  </a:lnTo>
                  <a:lnTo>
                    <a:pt x="19863" y="1616964"/>
                  </a:lnTo>
                  <a:lnTo>
                    <a:pt x="20757" y="1356834"/>
                  </a:lnTo>
                  <a:lnTo>
                    <a:pt x="37042" y="1102489"/>
                  </a:lnTo>
                  <a:lnTo>
                    <a:pt x="2445" y="856019"/>
                  </a:lnTo>
                  <a:lnTo>
                    <a:pt x="49508" y="580804"/>
                  </a:lnTo>
                  <a:lnTo>
                    <a:pt x="2028" y="347826"/>
                  </a:lnTo>
                  <a:lnTo>
                    <a:pt x="24933" y="25303"/>
                  </a:lnTo>
                  <a:lnTo>
                    <a:pt x="287151" y="4425"/>
                  </a:lnTo>
                  <a:lnTo>
                    <a:pt x="525330" y="27170"/>
                  </a:lnTo>
                  <a:lnTo>
                    <a:pt x="810692" y="16970"/>
                  </a:lnTo>
                  <a:lnTo>
                    <a:pt x="1032264" y="36153"/>
                  </a:lnTo>
                  <a:lnTo>
                    <a:pt x="1297560" y="2845"/>
                  </a:lnTo>
                  <a:lnTo>
                    <a:pt x="1547860" y="21163"/>
                  </a:lnTo>
                  <a:lnTo>
                    <a:pt x="1801250" y="5004"/>
                  </a:lnTo>
                  <a:lnTo>
                    <a:pt x="2077849" y="16731"/>
                  </a:lnTo>
                  <a:lnTo>
                    <a:pt x="2332623" y="799"/>
                  </a:lnTo>
                  <a:lnTo>
                    <a:pt x="2573438" y="47790"/>
                  </a:lnTo>
                  <a:lnTo>
                    <a:pt x="2819282" y="28279"/>
                  </a:lnTo>
                  <a:lnTo>
                    <a:pt x="3093066" y="20221"/>
                  </a:lnTo>
                  <a:lnTo>
                    <a:pt x="3311824" y="38718"/>
                  </a:lnTo>
                  <a:lnTo>
                    <a:pt x="3584194" y="9305"/>
                  </a:lnTo>
                  <a:lnTo>
                    <a:pt x="3837285" y="45786"/>
                  </a:lnTo>
                  <a:lnTo>
                    <a:pt x="4090818" y="47164"/>
                  </a:lnTo>
                  <a:lnTo>
                    <a:pt x="4353740" y="48995"/>
                  </a:lnTo>
                  <a:lnTo>
                    <a:pt x="4586222" y="0"/>
                  </a:lnTo>
                  <a:lnTo>
                    <a:pt x="4863448" y="33755"/>
                  </a:lnTo>
                  <a:lnTo>
                    <a:pt x="5112817" y="44659"/>
                  </a:lnTo>
                  <a:lnTo>
                    <a:pt x="5348408" y="30427"/>
                  </a:lnTo>
                  <a:lnTo>
                    <a:pt x="5619478" y="11184"/>
                  </a:lnTo>
                  <a:lnTo>
                    <a:pt x="5878564" y="24044"/>
                  </a:lnTo>
                  <a:lnTo>
                    <a:pt x="6128547" y="11917"/>
                  </a:lnTo>
                  <a:lnTo>
                    <a:pt x="6354114" y="32252"/>
                  </a:lnTo>
                  <a:lnTo>
                    <a:pt x="6636886" y="11589"/>
                  </a:lnTo>
                  <a:lnTo>
                    <a:pt x="6749850" y="25303"/>
                  </a:lnTo>
                  <a:lnTo>
                    <a:pt x="6773125" y="293831"/>
                  </a:lnTo>
                  <a:lnTo>
                    <a:pt x="6729332" y="536478"/>
                  </a:lnTo>
                  <a:lnTo>
                    <a:pt x="6771173" y="809672"/>
                  </a:lnTo>
                  <a:lnTo>
                    <a:pt x="6734657" y="1019696"/>
                  </a:lnTo>
                  <a:lnTo>
                    <a:pt x="6754390" y="1305237"/>
                  </a:lnTo>
                  <a:lnTo>
                    <a:pt x="6745423" y="1531307"/>
                  </a:lnTo>
                  <a:lnTo>
                    <a:pt x="6767683" y="1824960"/>
                  </a:lnTo>
                  <a:lnTo>
                    <a:pt x="6730994" y="2047094"/>
                  </a:lnTo>
                  <a:lnTo>
                    <a:pt x="6740985" y="2296905"/>
                  </a:lnTo>
                  <a:lnTo>
                    <a:pt x="6751451" y="2560136"/>
                  </a:lnTo>
                  <a:lnTo>
                    <a:pt x="6749430" y="2794260"/>
                  </a:lnTo>
                  <a:lnTo>
                    <a:pt x="6753107" y="3065126"/>
                  </a:lnTo>
                  <a:lnTo>
                    <a:pt x="6750759" y="3346193"/>
                  </a:lnTo>
                  <a:lnTo>
                    <a:pt x="6753636" y="3573516"/>
                  </a:lnTo>
                  <a:lnTo>
                    <a:pt x="6764676" y="3832155"/>
                  </a:lnTo>
                  <a:lnTo>
                    <a:pt x="6736517" y="4100935"/>
                  </a:lnTo>
                  <a:lnTo>
                    <a:pt x="6766107" y="4321994"/>
                  </a:lnTo>
                  <a:lnTo>
                    <a:pt x="6749850" y="4652451"/>
                  </a:lnTo>
                  <a:lnTo>
                    <a:pt x="6516782" y="4665633"/>
                  </a:lnTo>
                  <a:lnTo>
                    <a:pt x="6225925" y="4656447"/>
                  </a:lnTo>
                  <a:lnTo>
                    <a:pt x="5995458" y="4660504"/>
                  </a:lnTo>
                  <a:lnTo>
                    <a:pt x="5725212" y="4636226"/>
                  </a:lnTo>
                  <a:lnTo>
                    <a:pt x="5483788" y="4651258"/>
                  </a:lnTo>
                  <a:lnTo>
                    <a:pt x="5214513" y="4645114"/>
                  </a:lnTo>
                  <a:lnTo>
                    <a:pt x="4968800" y="4631395"/>
                  </a:lnTo>
                  <a:lnTo>
                    <a:pt x="4714856" y="4635928"/>
                  </a:lnTo>
                  <a:lnTo>
                    <a:pt x="4463130" y="4675953"/>
                  </a:lnTo>
                  <a:lnTo>
                    <a:pt x="4224754" y="4628114"/>
                  </a:lnTo>
                  <a:lnTo>
                    <a:pt x="3949766" y="4670942"/>
                  </a:lnTo>
                  <a:lnTo>
                    <a:pt x="3693274" y="4645412"/>
                  </a:lnTo>
                  <a:lnTo>
                    <a:pt x="3436514" y="4629605"/>
                  </a:lnTo>
                  <a:lnTo>
                    <a:pt x="3206531" y="4645651"/>
                  </a:lnTo>
                  <a:lnTo>
                    <a:pt x="2924164" y="4658893"/>
                  </a:lnTo>
                  <a:lnTo>
                    <a:pt x="2678206" y="4656447"/>
                  </a:lnTo>
                  <a:lnTo>
                    <a:pt x="2462342" y="4664381"/>
                  </a:lnTo>
                  <a:lnTo>
                    <a:pt x="2171677" y="4658118"/>
                  </a:lnTo>
                  <a:lnTo>
                    <a:pt x="1947307" y="4644518"/>
                  </a:lnTo>
                  <a:lnTo>
                    <a:pt x="1690869" y="4667304"/>
                  </a:lnTo>
                  <a:lnTo>
                    <a:pt x="1414777" y="4677563"/>
                  </a:lnTo>
                  <a:lnTo>
                    <a:pt x="1159192" y="4675058"/>
                  </a:lnTo>
                  <a:lnTo>
                    <a:pt x="933074" y="4651616"/>
                  </a:lnTo>
                  <a:lnTo>
                    <a:pt x="654291" y="4666647"/>
                  </a:lnTo>
                  <a:lnTo>
                    <a:pt x="383782" y="4650482"/>
                  </a:lnTo>
                  <a:lnTo>
                    <a:pt x="140056" y="4656567"/>
                  </a:lnTo>
                  <a:lnTo>
                    <a:pt x="24933" y="4652451"/>
                  </a:lnTo>
                  <a:close/>
                </a:path>
              </a:pathLst>
            </a:custGeom>
            <a:ln w="7131">
              <a:solidFill>
                <a:srgbClr val="8E8E8E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1" name="object 31" descr=""/>
          <p:cNvSpPr txBox="1"/>
          <p:nvPr/>
        </p:nvSpPr>
        <p:spPr>
          <a:xfrm>
            <a:off x="413553" y="15401831"/>
            <a:ext cx="6223635" cy="1863089"/>
          </a:xfrm>
          <a:prstGeom prst="rect">
            <a:avLst/>
          </a:prstGeom>
        </p:spPr>
        <p:txBody>
          <a:bodyPr wrap="square" lIns="0" tIns="55879" rIns="0" bIns="0" rtlCol="0" vert="horz">
            <a:spAutoFit/>
          </a:bodyPr>
          <a:lstStyle/>
          <a:p>
            <a:pPr algn="ctr" marL="186690">
              <a:lnSpc>
                <a:spcPct val="100000"/>
              </a:lnSpc>
              <a:spcBef>
                <a:spcPts val="439"/>
              </a:spcBef>
            </a:pPr>
            <a:r>
              <a:rPr dirty="0" sz="2000" b="1">
                <a:solidFill>
                  <a:srgbClr val="116699"/>
                </a:solidFill>
                <a:latin typeface="Times New Roman"/>
                <a:cs typeface="Times New Roman"/>
              </a:rPr>
              <a:t>Materials</a:t>
            </a:r>
            <a:r>
              <a:rPr dirty="0" sz="2000" spc="195" b="1">
                <a:solidFill>
                  <a:srgbClr val="116699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116699"/>
                </a:solidFill>
                <a:latin typeface="Times New Roman"/>
                <a:cs typeface="Times New Roman"/>
              </a:rPr>
              <a:t>and</a:t>
            </a:r>
            <a:r>
              <a:rPr dirty="0" sz="2000" spc="200" b="1">
                <a:solidFill>
                  <a:srgbClr val="116699"/>
                </a:solidFill>
                <a:latin typeface="Times New Roman"/>
                <a:cs typeface="Times New Roman"/>
              </a:rPr>
              <a:t> </a:t>
            </a:r>
            <a:r>
              <a:rPr dirty="0" sz="2000" spc="-10" b="1">
                <a:solidFill>
                  <a:srgbClr val="116699"/>
                </a:solidFill>
                <a:latin typeface="Times New Roman"/>
                <a:cs typeface="Times New Roman"/>
              </a:rPr>
              <a:t>Methods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dirty="0" sz="1400" spc="-20">
                <a:latin typeface="Times New Roman"/>
                <a:cs typeface="Times New Roman"/>
              </a:rPr>
              <a:t>Describe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45">
                <a:latin typeface="Times New Roman"/>
                <a:cs typeface="Times New Roman"/>
              </a:rPr>
              <a:t> </a:t>
            </a:r>
            <a:r>
              <a:rPr dirty="0" sz="1400" spc="-25">
                <a:latin typeface="Times New Roman"/>
                <a:cs typeface="Times New Roman"/>
              </a:rPr>
              <a:t>methodological</a:t>
            </a:r>
            <a:r>
              <a:rPr dirty="0" sz="1400" spc="4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procedure</a:t>
            </a:r>
            <a:r>
              <a:rPr dirty="0" sz="1400" spc="40">
                <a:latin typeface="Times New Roman"/>
                <a:cs typeface="Times New Roman"/>
              </a:rPr>
              <a:t> </a:t>
            </a:r>
            <a:r>
              <a:rPr dirty="0" sz="1400" spc="-55">
                <a:latin typeface="Times New Roman"/>
                <a:cs typeface="Times New Roman"/>
              </a:rPr>
              <a:t>followed</a:t>
            </a:r>
            <a:r>
              <a:rPr dirty="0" sz="1400" spc="4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in</a:t>
            </a:r>
            <a:r>
              <a:rPr dirty="0" sz="1400" spc="4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4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work.</a:t>
            </a:r>
            <a:endParaRPr sz="1400">
              <a:latin typeface="Times New Roman"/>
              <a:cs typeface="Times New Roman"/>
            </a:endParaRPr>
          </a:p>
          <a:p>
            <a:pPr marL="238760" indent="-108585">
              <a:lnSpc>
                <a:spcPct val="100000"/>
              </a:lnSpc>
              <a:spcBef>
                <a:spcPts val="1040"/>
              </a:spcBef>
              <a:buFont typeface="Calibri"/>
              <a:buChar char="•"/>
              <a:tabLst>
                <a:tab pos="238760" algn="l"/>
              </a:tabLst>
            </a:pPr>
            <a:r>
              <a:rPr dirty="0" sz="1400" spc="-20">
                <a:latin typeface="Times New Roman"/>
                <a:cs typeface="Times New Roman"/>
              </a:rPr>
              <a:t>Summarize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main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stages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of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 spc="-20">
                <a:latin typeface="Times New Roman"/>
                <a:cs typeface="Times New Roman"/>
              </a:rPr>
              <a:t>work.</a:t>
            </a:r>
            <a:endParaRPr sz="1400">
              <a:latin typeface="Times New Roman"/>
              <a:cs typeface="Times New Roman"/>
            </a:endParaRPr>
          </a:p>
          <a:p>
            <a:pPr marL="238760" indent="-108585">
              <a:lnSpc>
                <a:spcPct val="100000"/>
              </a:lnSpc>
              <a:spcBef>
                <a:spcPts val="690"/>
              </a:spcBef>
              <a:buFont typeface="Calibri"/>
              <a:buChar char="•"/>
              <a:tabLst>
                <a:tab pos="238760" algn="l"/>
              </a:tabLst>
            </a:pPr>
            <a:r>
              <a:rPr dirty="0" sz="1400" spc="-10">
                <a:latin typeface="Times New Roman"/>
                <a:cs typeface="Times New Roman"/>
              </a:rPr>
              <a:t>Include</a:t>
            </a:r>
            <a:r>
              <a:rPr dirty="0" sz="1400" spc="-2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diagrams,</a:t>
            </a:r>
            <a:r>
              <a:rPr dirty="0" sz="1400" spc="-20">
                <a:latin typeface="Times New Roman"/>
                <a:cs typeface="Times New Roman"/>
              </a:rPr>
              <a:t> </a:t>
            </a:r>
            <a:r>
              <a:rPr dirty="0" sz="1400" spc="-30">
                <a:latin typeface="Times New Roman"/>
                <a:cs typeface="Times New Roman"/>
              </a:rPr>
              <a:t>flowcharts,</a:t>
            </a:r>
            <a:r>
              <a:rPr dirty="0" sz="1400" spc="-2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experimental</a:t>
            </a:r>
            <a:r>
              <a:rPr dirty="0" sz="1400" spc="-2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setups,</a:t>
            </a:r>
            <a:r>
              <a:rPr dirty="0" sz="1400" spc="-2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or</a:t>
            </a:r>
            <a:r>
              <a:rPr dirty="0" sz="1400" spc="-20">
                <a:latin typeface="Times New Roman"/>
                <a:cs typeface="Times New Roman"/>
              </a:rPr>
              <a:t> block </a:t>
            </a:r>
            <a:r>
              <a:rPr dirty="0" sz="1400">
                <a:latin typeface="Times New Roman"/>
                <a:cs typeface="Times New Roman"/>
              </a:rPr>
              <a:t>diagrams</a:t>
            </a:r>
            <a:r>
              <a:rPr dirty="0" sz="1400" spc="-2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when</a:t>
            </a:r>
            <a:r>
              <a:rPr dirty="0" sz="1400" spc="-2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possible.</a:t>
            </a:r>
            <a:endParaRPr sz="1400">
              <a:latin typeface="Times New Roman"/>
              <a:cs typeface="Times New Roman"/>
            </a:endParaRPr>
          </a:p>
          <a:p>
            <a:pPr marL="238760" indent="-108585">
              <a:lnSpc>
                <a:spcPct val="100000"/>
              </a:lnSpc>
              <a:spcBef>
                <a:spcPts val="685"/>
              </a:spcBef>
              <a:buFont typeface="Calibri"/>
              <a:buChar char="•"/>
              <a:tabLst>
                <a:tab pos="238760" algn="l"/>
              </a:tabLst>
            </a:pPr>
            <a:r>
              <a:rPr dirty="0" sz="1400">
                <a:latin typeface="Times New Roman"/>
                <a:cs typeface="Times New Roman"/>
              </a:rPr>
              <a:t>Indicate</a:t>
            </a:r>
            <a:r>
              <a:rPr dirty="0" sz="1400" spc="3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3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tools,</a:t>
            </a:r>
            <a:r>
              <a:rPr dirty="0" sz="1400" spc="3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instruments,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 spc="-25">
                <a:latin typeface="Times New Roman"/>
                <a:cs typeface="Times New Roman"/>
              </a:rPr>
              <a:t>software,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algorithms,</a:t>
            </a:r>
            <a:r>
              <a:rPr dirty="0" sz="1400" spc="3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or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datasets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used.</a:t>
            </a:r>
            <a:endParaRPr sz="1400">
              <a:latin typeface="Times New Roman"/>
              <a:cs typeface="Times New Roman"/>
            </a:endParaRPr>
          </a:p>
          <a:p>
            <a:pPr marL="238760" indent="-108585">
              <a:lnSpc>
                <a:spcPct val="100000"/>
              </a:lnSpc>
              <a:spcBef>
                <a:spcPts val="685"/>
              </a:spcBef>
              <a:buFont typeface="Calibri"/>
              <a:buChar char="•"/>
              <a:tabLst>
                <a:tab pos="238760" algn="l"/>
              </a:tabLst>
            </a:pPr>
            <a:r>
              <a:rPr dirty="0" sz="1400" spc="-20">
                <a:latin typeface="Times New Roman"/>
                <a:cs typeface="Times New Roman"/>
              </a:rPr>
              <a:t>Avoid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 spc="-50">
                <a:latin typeface="Times New Roman"/>
                <a:cs typeface="Times New Roman"/>
              </a:rPr>
              <a:t>excessive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text;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prioritize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visual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explanation.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32" name="object 32" descr=""/>
          <p:cNvGrpSpPr/>
          <p:nvPr/>
        </p:nvGrpSpPr>
        <p:grpSpPr>
          <a:xfrm>
            <a:off x="1927539" y="6106162"/>
            <a:ext cx="12094210" cy="12962255"/>
            <a:chOff x="1927539" y="6106162"/>
            <a:chExt cx="12094210" cy="12962255"/>
          </a:xfrm>
        </p:grpSpPr>
        <p:pic>
          <p:nvPicPr>
            <p:cNvPr id="33" name="object 33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27539" y="17373248"/>
              <a:ext cx="3381774" cy="1695114"/>
            </a:xfrm>
            <a:prstGeom prst="rect">
              <a:avLst/>
            </a:prstGeom>
          </p:spPr>
        </p:pic>
        <p:sp>
          <p:nvSpPr>
            <p:cNvPr id="34" name="object 34" descr=""/>
            <p:cNvSpPr/>
            <p:nvPr/>
          </p:nvSpPr>
          <p:spPr>
            <a:xfrm>
              <a:off x="7248036" y="6143788"/>
              <a:ext cx="6773545" cy="7284084"/>
            </a:xfrm>
            <a:custGeom>
              <a:avLst/>
              <a:gdLst/>
              <a:ahLst/>
              <a:cxnLst/>
              <a:rect l="l" t="t" r="r" b="b"/>
              <a:pathLst>
                <a:path w="6773544" h="7284084">
                  <a:moveTo>
                    <a:pt x="1272933" y="0"/>
                  </a:moveTo>
                  <a:lnTo>
                    <a:pt x="1058131" y="1151"/>
                  </a:lnTo>
                  <a:lnTo>
                    <a:pt x="797750" y="13194"/>
                  </a:lnTo>
                  <a:lnTo>
                    <a:pt x="540769" y="19218"/>
                  </a:lnTo>
                  <a:lnTo>
                    <a:pt x="269735" y="7599"/>
                  </a:lnTo>
                  <a:lnTo>
                    <a:pt x="24975" y="24420"/>
                  </a:lnTo>
                  <a:lnTo>
                    <a:pt x="8737" y="174282"/>
                  </a:lnTo>
                  <a:lnTo>
                    <a:pt x="0" y="392998"/>
                  </a:lnTo>
                  <a:lnTo>
                    <a:pt x="24534" y="684032"/>
                  </a:lnTo>
                  <a:lnTo>
                    <a:pt x="20588" y="909667"/>
                  </a:lnTo>
                  <a:lnTo>
                    <a:pt x="44160" y="1187108"/>
                  </a:lnTo>
                  <a:lnTo>
                    <a:pt x="9496" y="1417622"/>
                  </a:lnTo>
                  <a:lnTo>
                    <a:pt x="26641" y="1682303"/>
                  </a:lnTo>
                  <a:lnTo>
                    <a:pt x="43070" y="1944241"/>
                  </a:lnTo>
                  <a:lnTo>
                    <a:pt x="1895" y="2180398"/>
                  </a:lnTo>
                  <a:lnTo>
                    <a:pt x="48003" y="2426343"/>
                  </a:lnTo>
                  <a:lnTo>
                    <a:pt x="8806" y="2710864"/>
                  </a:lnTo>
                  <a:lnTo>
                    <a:pt x="45962" y="2949508"/>
                  </a:lnTo>
                  <a:lnTo>
                    <a:pt x="17733" y="3190634"/>
                  </a:lnTo>
                  <a:lnTo>
                    <a:pt x="9551" y="3473358"/>
                  </a:lnTo>
                  <a:lnTo>
                    <a:pt x="23526" y="3691704"/>
                  </a:lnTo>
                  <a:lnTo>
                    <a:pt x="23929" y="3977747"/>
                  </a:lnTo>
                  <a:lnTo>
                    <a:pt x="28630" y="4224667"/>
                  </a:lnTo>
                  <a:lnTo>
                    <a:pt x="13915" y="4483456"/>
                  </a:lnTo>
                  <a:lnTo>
                    <a:pt x="47820" y="4741638"/>
                  </a:lnTo>
                  <a:lnTo>
                    <a:pt x="21007" y="4986677"/>
                  </a:lnTo>
                  <a:lnTo>
                    <a:pt x="15335" y="5249867"/>
                  </a:lnTo>
                  <a:lnTo>
                    <a:pt x="15784" y="5470486"/>
                  </a:lnTo>
                  <a:lnTo>
                    <a:pt x="21948" y="5726864"/>
                  </a:lnTo>
                  <a:lnTo>
                    <a:pt x="48643" y="5979842"/>
                  </a:lnTo>
                  <a:lnTo>
                    <a:pt x="3246" y="6229957"/>
                  </a:lnTo>
                  <a:lnTo>
                    <a:pt x="37020" y="6478509"/>
                  </a:lnTo>
                  <a:lnTo>
                    <a:pt x="49560" y="6766609"/>
                  </a:lnTo>
                  <a:lnTo>
                    <a:pt x="40069" y="7012107"/>
                  </a:lnTo>
                  <a:lnTo>
                    <a:pt x="24975" y="7258661"/>
                  </a:lnTo>
                  <a:lnTo>
                    <a:pt x="152287" y="7263928"/>
                  </a:lnTo>
                  <a:lnTo>
                    <a:pt x="385086" y="7239245"/>
                  </a:lnTo>
                  <a:lnTo>
                    <a:pt x="685168" y="7250877"/>
                  </a:lnTo>
                  <a:lnTo>
                    <a:pt x="909515" y="7246278"/>
                  </a:lnTo>
                  <a:lnTo>
                    <a:pt x="1162672" y="7254104"/>
                  </a:lnTo>
                  <a:lnTo>
                    <a:pt x="1428797" y="7249755"/>
                  </a:lnTo>
                  <a:lnTo>
                    <a:pt x="1670531" y="7264942"/>
                  </a:lnTo>
                  <a:lnTo>
                    <a:pt x="1906074" y="7235451"/>
                  </a:lnTo>
                  <a:lnTo>
                    <a:pt x="2194436" y="7268014"/>
                  </a:lnTo>
                  <a:lnTo>
                    <a:pt x="2428571" y="7238332"/>
                  </a:lnTo>
                  <a:lnTo>
                    <a:pt x="2675453" y="7244333"/>
                  </a:lnTo>
                  <a:lnTo>
                    <a:pt x="2947787" y="7248479"/>
                  </a:lnTo>
                  <a:lnTo>
                    <a:pt x="3189480" y="7257981"/>
                  </a:lnTo>
                  <a:lnTo>
                    <a:pt x="3449067" y="7250656"/>
                  </a:lnTo>
                  <a:lnTo>
                    <a:pt x="3707497" y="7256716"/>
                  </a:lnTo>
                  <a:lnTo>
                    <a:pt x="3944364" y="7237253"/>
                  </a:lnTo>
                  <a:lnTo>
                    <a:pt x="4235034" y="7273663"/>
                  </a:lnTo>
                  <a:lnTo>
                    <a:pt x="4461111" y="7242955"/>
                  </a:lnTo>
                  <a:lnTo>
                    <a:pt x="4740961" y="7245001"/>
                  </a:lnTo>
                  <a:lnTo>
                    <a:pt x="4998138" y="7239943"/>
                  </a:lnTo>
                  <a:lnTo>
                    <a:pt x="5204888" y="7242878"/>
                  </a:lnTo>
                  <a:lnTo>
                    <a:pt x="5487649" y="7283171"/>
                  </a:lnTo>
                  <a:lnTo>
                    <a:pt x="5713201" y="7246683"/>
                  </a:lnTo>
                  <a:lnTo>
                    <a:pt x="5984235" y="7235618"/>
                  </a:lnTo>
                  <a:lnTo>
                    <a:pt x="6258979" y="7278065"/>
                  </a:lnTo>
                  <a:lnTo>
                    <a:pt x="6489523" y="7283731"/>
                  </a:lnTo>
                  <a:lnTo>
                    <a:pt x="6749892" y="7258661"/>
                  </a:lnTo>
                  <a:lnTo>
                    <a:pt x="6773155" y="7114721"/>
                  </a:lnTo>
                  <a:lnTo>
                    <a:pt x="6764804" y="6878725"/>
                  </a:lnTo>
                  <a:lnTo>
                    <a:pt x="6751741" y="6612386"/>
                  </a:lnTo>
                  <a:lnTo>
                    <a:pt x="6752337" y="6370485"/>
                  </a:lnTo>
                  <a:lnTo>
                    <a:pt x="6742674" y="6115091"/>
                  </a:lnTo>
                  <a:lnTo>
                    <a:pt x="6756274" y="5850904"/>
                  </a:lnTo>
                  <a:lnTo>
                    <a:pt x="6742614" y="5628025"/>
                  </a:lnTo>
                  <a:lnTo>
                    <a:pt x="6764028" y="5354611"/>
                  </a:lnTo>
                  <a:lnTo>
                    <a:pt x="6739513" y="5081346"/>
                  </a:lnTo>
                  <a:lnTo>
                    <a:pt x="6725495" y="4867862"/>
                  </a:lnTo>
                  <a:lnTo>
                    <a:pt x="6742913" y="4611943"/>
                  </a:lnTo>
                  <a:lnTo>
                    <a:pt x="6748221" y="4321036"/>
                  </a:lnTo>
                  <a:lnTo>
                    <a:pt x="6769039" y="4070253"/>
                  </a:lnTo>
                  <a:lnTo>
                    <a:pt x="6725256" y="3844647"/>
                  </a:lnTo>
                  <a:lnTo>
                    <a:pt x="6772916" y="3560978"/>
                  </a:lnTo>
                  <a:lnTo>
                    <a:pt x="6755260" y="3332904"/>
                  </a:lnTo>
                  <a:lnTo>
                    <a:pt x="6727463" y="3073036"/>
                  </a:lnTo>
                  <a:lnTo>
                    <a:pt x="6751502" y="2797493"/>
                  </a:lnTo>
                  <a:lnTo>
                    <a:pt x="6742197" y="2538293"/>
                  </a:lnTo>
                  <a:lnTo>
                    <a:pt x="6727046" y="2295229"/>
                  </a:lnTo>
                  <a:lnTo>
                    <a:pt x="6733727" y="2068001"/>
                  </a:lnTo>
                  <a:lnTo>
                    <a:pt x="6732772" y="1807048"/>
                  </a:lnTo>
                  <a:lnTo>
                    <a:pt x="6754664" y="1554308"/>
                  </a:lnTo>
                  <a:lnTo>
                    <a:pt x="6759197" y="1299379"/>
                  </a:lnTo>
                  <a:lnTo>
                    <a:pt x="6731042" y="1043288"/>
                  </a:lnTo>
                  <a:lnTo>
                    <a:pt x="6751025" y="779978"/>
                  </a:lnTo>
                  <a:lnTo>
                    <a:pt x="6745239" y="544597"/>
                  </a:lnTo>
                  <a:lnTo>
                    <a:pt x="6761762" y="289310"/>
                  </a:lnTo>
                  <a:lnTo>
                    <a:pt x="6749892" y="24420"/>
                  </a:lnTo>
                  <a:lnTo>
                    <a:pt x="6611684" y="1109"/>
                  </a:lnTo>
                  <a:lnTo>
                    <a:pt x="6367719" y="41235"/>
                  </a:lnTo>
                  <a:lnTo>
                    <a:pt x="6114270" y="19218"/>
                  </a:lnTo>
                  <a:lnTo>
                    <a:pt x="5870663" y="7521"/>
                  </a:lnTo>
                  <a:lnTo>
                    <a:pt x="5621347" y="1604"/>
                  </a:lnTo>
                  <a:lnTo>
                    <a:pt x="5328589" y="1449"/>
                  </a:lnTo>
                  <a:lnTo>
                    <a:pt x="5121308" y="40012"/>
                  </a:lnTo>
                  <a:lnTo>
                    <a:pt x="4833101" y="18055"/>
                  </a:lnTo>
                  <a:lnTo>
                    <a:pt x="4610043" y="6615"/>
                  </a:lnTo>
                  <a:lnTo>
                    <a:pt x="4325087" y="43323"/>
                  </a:lnTo>
                  <a:lnTo>
                    <a:pt x="4084199" y="27438"/>
                  </a:lnTo>
                  <a:lnTo>
                    <a:pt x="3808733" y="20012"/>
                  </a:lnTo>
                  <a:lnTo>
                    <a:pt x="3584787" y="22785"/>
                  </a:lnTo>
                  <a:lnTo>
                    <a:pt x="3333103" y="644"/>
                  </a:lnTo>
                  <a:lnTo>
                    <a:pt x="3086698" y="721"/>
                  </a:lnTo>
                  <a:lnTo>
                    <a:pt x="2808441" y="30826"/>
                  </a:lnTo>
                  <a:lnTo>
                    <a:pt x="2560550" y="15210"/>
                  </a:lnTo>
                  <a:lnTo>
                    <a:pt x="2312923" y="8696"/>
                  </a:lnTo>
                  <a:lnTo>
                    <a:pt x="2038871" y="5565"/>
                  </a:lnTo>
                  <a:lnTo>
                    <a:pt x="1819624" y="15848"/>
                  </a:lnTo>
                  <a:lnTo>
                    <a:pt x="1553034" y="44510"/>
                  </a:lnTo>
                  <a:lnTo>
                    <a:pt x="1272933" y="0"/>
                  </a:lnTo>
                  <a:close/>
                </a:path>
              </a:pathLst>
            </a:custGeom>
            <a:solidFill>
              <a:srgbClr val="7F7F7F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7214220" y="6109972"/>
              <a:ext cx="6773545" cy="7284084"/>
            </a:xfrm>
            <a:custGeom>
              <a:avLst/>
              <a:gdLst/>
              <a:ahLst/>
              <a:cxnLst/>
              <a:rect l="l" t="t" r="r" b="b"/>
              <a:pathLst>
                <a:path w="6773544" h="7284084">
                  <a:moveTo>
                    <a:pt x="1272933" y="0"/>
                  </a:moveTo>
                  <a:lnTo>
                    <a:pt x="1058131" y="1151"/>
                  </a:lnTo>
                  <a:lnTo>
                    <a:pt x="797750" y="13194"/>
                  </a:lnTo>
                  <a:lnTo>
                    <a:pt x="540769" y="19218"/>
                  </a:lnTo>
                  <a:lnTo>
                    <a:pt x="269735" y="7599"/>
                  </a:lnTo>
                  <a:lnTo>
                    <a:pt x="24975" y="24420"/>
                  </a:lnTo>
                  <a:lnTo>
                    <a:pt x="8737" y="174282"/>
                  </a:lnTo>
                  <a:lnTo>
                    <a:pt x="0" y="392998"/>
                  </a:lnTo>
                  <a:lnTo>
                    <a:pt x="24534" y="684032"/>
                  </a:lnTo>
                  <a:lnTo>
                    <a:pt x="20588" y="909667"/>
                  </a:lnTo>
                  <a:lnTo>
                    <a:pt x="44160" y="1187108"/>
                  </a:lnTo>
                  <a:lnTo>
                    <a:pt x="9496" y="1417622"/>
                  </a:lnTo>
                  <a:lnTo>
                    <a:pt x="26641" y="1682303"/>
                  </a:lnTo>
                  <a:lnTo>
                    <a:pt x="43070" y="1944241"/>
                  </a:lnTo>
                  <a:lnTo>
                    <a:pt x="1895" y="2180398"/>
                  </a:lnTo>
                  <a:lnTo>
                    <a:pt x="48003" y="2426343"/>
                  </a:lnTo>
                  <a:lnTo>
                    <a:pt x="8806" y="2710864"/>
                  </a:lnTo>
                  <a:lnTo>
                    <a:pt x="45962" y="2949508"/>
                  </a:lnTo>
                  <a:lnTo>
                    <a:pt x="17733" y="3190634"/>
                  </a:lnTo>
                  <a:lnTo>
                    <a:pt x="9551" y="3473358"/>
                  </a:lnTo>
                  <a:lnTo>
                    <a:pt x="23526" y="3691704"/>
                  </a:lnTo>
                  <a:lnTo>
                    <a:pt x="23929" y="3977747"/>
                  </a:lnTo>
                  <a:lnTo>
                    <a:pt x="28630" y="4224667"/>
                  </a:lnTo>
                  <a:lnTo>
                    <a:pt x="13915" y="4483456"/>
                  </a:lnTo>
                  <a:lnTo>
                    <a:pt x="47820" y="4741638"/>
                  </a:lnTo>
                  <a:lnTo>
                    <a:pt x="21007" y="4986677"/>
                  </a:lnTo>
                  <a:lnTo>
                    <a:pt x="15335" y="5249867"/>
                  </a:lnTo>
                  <a:lnTo>
                    <a:pt x="15784" y="5470486"/>
                  </a:lnTo>
                  <a:lnTo>
                    <a:pt x="21948" y="5726864"/>
                  </a:lnTo>
                  <a:lnTo>
                    <a:pt x="48643" y="5979842"/>
                  </a:lnTo>
                  <a:lnTo>
                    <a:pt x="3246" y="6229957"/>
                  </a:lnTo>
                  <a:lnTo>
                    <a:pt x="37020" y="6478509"/>
                  </a:lnTo>
                  <a:lnTo>
                    <a:pt x="49560" y="6766609"/>
                  </a:lnTo>
                  <a:lnTo>
                    <a:pt x="40069" y="7012107"/>
                  </a:lnTo>
                  <a:lnTo>
                    <a:pt x="24975" y="7258661"/>
                  </a:lnTo>
                  <a:lnTo>
                    <a:pt x="152287" y="7263928"/>
                  </a:lnTo>
                  <a:lnTo>
                    <a:pt x="385086" y="7239245"/>
                  </a:lnTo>
                  <a:lnTo>
                    <a:pt x="685168" y="7250877"/>
                  </a:lnTo>
                  <a:lnTo>
                    <a:pt x="909515" y="7246278"/>
                  </a:lnTo>
                  <a:lnTo>
                    <a:pt x="1162672" y="7254104"/>
                  </a:lnTo>
                  <a:lnTo>
                    <a:pt x="1428797" y="7249755"/>
                  </a:lnTo>
                  <a:lnTo>
                    <a:pt x="1670531" y="7264942"/>
                  </a:lnTo>
                  <a:lnTo>
                    <a:pt x="1906074" y="7235451"/>
                  </a:lnTo>
                  <a:lnTo>
                    <a:pt x="2194436" y="7268014"/>
                  </a:lnTo>
                  <a:lnTo>
                    <a:pt x="2428571" y="7238332"/>
                  </a:lnTo>
                  <a:lnTo>
                    <a:pt x="2675453" y="7244333"/>
                  </a:lnTo>
                  <a:lnTo>
                    <a:pt x="2947787" y="7248479"/>
                  </a:lnTo>
                  <a:lnTo>
                    <a:pt x="3189480" y="7257981"/>
                  </a:lnTo>
                  <a:lnTo>
                    <a:pt x="3449067" y="7250656"/>
                  </a:lnTo>
                  <a:lnTo>
                    <a:pt x="3707497" y="7256716"/>
                  </a:lnTo>
                  <a:lnTo>
                    <a:pt x="3944364" y="7237253"/>
                  </a:lnTo>
                  <a:lnTo>
                    <a:pt x="4235034" y="7273663"/>
                  </a:lnTo>
                  <a:lnTo>
                    <a:pt x="4461111" y="7242955"/>
                  </a:lnTo>
                  <a:lnTo>
                    <a:pt x="4740961" y="7245001"/>
                  </a:lnTo>
                  <a:lnTo>
                    <a:pt x="4998138" y="7239943"/>
                  </a:lnTo>
                  <a:lnTo>
                    <a:pt x="5204888" y="7242878"/>
                  </a:lnTo>
                  <a:lnTo>
                    <a:pt x="5487649" y="7283171"/>
                  </a:lnTo>
                  <a:lnTo>
                    <a:pt x="5713201" y="7246683"/>
                  </a:lnTo>
                  <a:lnTo>
                    <a:pt x="5984235" y="7235618"/>
                  </a:lnTo>
                  <a:lnTo>
                    <a:pt x="6258979" y="7278065"/>
                  </a:lnTo>
                  <a:lnTo>
                    <a:pt x="6489523" y="7283731"/>
                  </a:lnTo>
                  <a:lnTo>
                    <a:pt x="6749892" y="7258661"/>
                  </a:lnTo>
                  <a:lnTo>
                    <a:pt x="6773155" y="7114721"/>
                  </a:lnTo>
                  <a:lnTo>
                    <a:pt x="6764804" y="6878725"/>
                  </a:lnTo>
                  <a:lnTo>
                    <a:pt x="6751741" y="6612386"/>
                  </a:lnTo>
                  <a:lnTo>
                    <a:pt x="6752337" y="6370485"/>
                  </a:lnTo>
                  <a:lnTo>
                    <a:pt x="6742674" y="6115091"/>
                  </a:lnTo>
                  <a:lnTo>
                    <a:pt x="6756274" y="5850904"/>
                  </a:lnTo>
                  <a:lnTo>
                    <a:pt x="6742614" y="5628025"/>
                  </a:lnTo>
                  <a:lnTo>
                    <a:pt x="6764028" y="5354611"/>
                  </a:lnTo>
                  <a:lnTo>
                    <a:pt x="6739513" y="5081346"/>
                  </a:lnTo>
                  <a:lnTo>
                    <a:pt x="6725495" y="4867862"/>
                  </a:lnTo>
                  <a:lnTo>
                    <a:pt x="6742913" y="4611943"/>
                  </a:lnTo>
                  <a:lnTo>
                    <a:pt x="6748221" y="4321036"/>
                  </a:lnTo>
                  <a:lnTo>
                    <a:pt x="6769039" y="4070253"/>
                  </a:lnTo>
                  <a:lnTo>
                    <a:pt x="6725256" y="3844647"/>
                  </a:lnTo>
                  <a:lnTo>
                    <a:pt x="6772916" y="3560978"/>
                  </a:lnTo>
                  <a:lnTo>
                    <a:pt x="6755260" y="3332904"/>
                  </a:lnTo>
                  <a:lnTo>
                    <a:pt x="6727463" y="3073036"/>
                  </a:lnTo>
                  <a:lnTo>
                    <a:pt x="6751502" y="2797493"/>
                  </a:lnTo>
                  <a:lnTo>
                    <a:pt x="6742197" y="2538293"/>
                  </a:lnTo>
                  <a:lnTo>
                    <a:pt x="6727046" y="2295229"/>
                  </a:lnTo>
                  <a:lnTo>
                    <a:pt x="6733727" y="2068001"/>
                  </a:lnTo>
                  <a:lnTo>
                    <a:pt x="6732772" y="1807048"/>
                  </a:lnTo>
                  <a:lnTo>
                    <a:pt x="6754664" y="1554308"/>
                  </a:lnTo>
                  <a:lnTo>
                    <a:pt x="6759197" y="1299379"/>
                  </a:lnTo>
                  <a:lnTo>
                    <a:pt x="6731042" y="1043288"/>
                  </a:lnTo>
                  <a:lnTo>
                    <a:pt x="6751025" y="779978"/>
                  </a:lnTo>
                  <a:lnTo>
                    <a:pt x="6745239" y="544597"/>
                  </a:lnTo>
                  <a:lnTo>
                    <a:pt x="6761762" y="289310"/>
                  </a:lnTo>
                  <a:lnTo>
                    <a:pt x="6749892" y="24420"/>
                  </a:lnTo>
                  <a:lnTo>
                    <a:pt x="6611684" y="1109"/>
                  </a:lnTo>
                  <a:lnTo>
                    <a:pt x="6367719" y="41235"/>
                  </a:lnTo>
                  <a:lnTo>
                    <a:pt x="6114270" y="19218"/>
                  </a:lnTo>
                  <a:lnTo>
                    <a:pt x="5870663" y="7521"/>
                  </a:lnTo>
                  <a:lnTo>
                    <a:pt x="5621347" y="1604"/>
                  </a:lnTo>
                  <a:lnTo>
                    <a:pt x="5328589" y="1449"/>
                  </a:lnTo>
                  <a:lnTo>
                    <a:pt x="5121308" y="40012"/>
                  </a:lnTo>
                  <a:lnTo>
                    <a:pt x="4833101" y="18055"/>
                  </a:lnTo>
                  <a:lnTo>
                    <a:pt x="4610043" y="6615"/>
                  </a:lnTo>
                  <a:lnTo>
                    <a:pt x="4325087" y="43323"/>
                  </a:lnTo>
                  <a:lnTo>
                    <a:pt x="4084199" y="27438"/>
                  </a:lnTo>
                  <a:lnTo>
                    <a:pt x="3808733" y="20012"/>
                  </a:lnTo>
                  <a:lnTo>
                    <a:pt x="3584787" y="22785"/>
                  </a:lnTo>
                  <a:lnTo>
                    <a:pt x="3333103" y="644"/>
                  </a:lnTo>
                  <a:lnTo>
                    <a:pt x="3086698" y="721"/>
                  </a:lnTo>
                  <a:lnTo>
                    <a:pt x="2808441" y="30826"/>
                  </a:lnTo>
                  <a:lnTo>
                    <a:pt x="2560550" y="15210"/>
                  </a:lnTo>
                  <a:lnTo>
                    <a:pt x="2312923" y="8696"/>
                  </a:lnTo>
                  <a:lnTo>
                    <a:pt x="2038871" y="5565"/>
                  </a:lnTo>
                  <a:lnTo>
                    <a:pt x="1819624" y="15848"/>
                  </a:lnTo>
                  <a:lnTo>
                    <a:pt x="1553034" y="44510"/>
                  </a:lnTo>
                  <a:lnTo>
                    <a:pt x="1272933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7214220" y="6109972"/>
              <a:ext cx="6773545" cy="7284084"/>
            </a:xfrm>
            <a:custGeom>
              <a:avLst/>
              <a:gdLst/>
              <a:ahLst/>
              <a:cxnLst/>
              <a:rect l="l" t="t" r="r" b="b"/>
              <a:pathLst>
                <a:path w="6773544" h="7284084">
                  <a:moveTo>
                    <a:pt x="24975" y="7258661"/>
                  </a:moveTo>
                  <a:lnTo>
                    <a:pt x="40069" y="7012107"/>
                  </a:lnTo>
                  <a:lnTo>
                    <a:pt x="49560" y="6766609"/>
                  </a:lnTo>
                  <a:lnTo>
                    <a:pt x="37020" y="6478509"/>
                  </a:lnTo>
                  <a:lnTo>
                    <a:pt x="3246" y="6229957"/>
                  </a:lnTo>
                  <a:lnTo>
                    <a:pt x="48643" y="5979842"/>
                  </a:lnTo>
                  <a:lnTo>
                    <a:pt x="21948" y="5726864"/>
                  </a:lnTo>
                  <a:lnTo>
                    <a:pt x="15784" y="5470486"/>
                  </a:lnTo>
                  <a:lnTo>
                    <a:pt x="15335" y="5249867"/>
                  </a:lnTo>
                  <a:lnTo>
                    <a:pt x="21007" y="4986677"/>
                  </a:lnTo>
                  <a:lnTo>
                    <a:pt x="47820" y="4741638"/>
                  </a:lnTo>
                  <a:lnTo>
                    <a:pt x="13915" y="4483456"/>
                  </a:lnTo>
                  <a:lnTo>
                    <a:pt x="28630" y="4224667"/>
                  </a:lnTo>
                  <a:lnTo>
                    <a:pt x="23929" y="3977747"/>
                  </a:lnTo>
                  <a:lnTo>
                    <a:pt x="23526" y="3691704"/>
                  </a:lnTo>
                  <a:lnTo>
                    <a:pt x="9551" y="3473358"/>
                  </a:lnTo>
                  <a:lnTo>
                    <a:pt x="17733" y="3190634"/>
                  </a:lnTo>
                  <a:lnTo>
                    <a:pt x="45962" y="2949508"/>
                  </a:lnTo>
                  <a:lnTo>
                    <a:pt x="8806" y="2710864"/>
                  </a:lnTo>
                  <a:lnTo>
                    <a:pt x="48003" y="2426343"/>
                  </a:lnTo>
                  <a:lnTo>
                    <a:pt x="1895" y="2180398"/>
                  </a:lnTo>
                  <a:lnTo>
                    <a:pt x="43070" y="1944241"/>
                  </a:lnTo>
                  <a:lnTo>
                    <a:pt x="26641" y="1682303"/>
                  </a:lnTo>
                  <a:lnTo>
                    <a:pt x="9496" y="1417622"/>
                  </a:lnTo>
                  <a:lnTo>
                    <a:pt x="44160" y="1187108"/>
                  </a:lnTo>
                  <a:lnTo>
                    <a:pt x="20588" y="909667"/>
                  </a:lnTo>
                  <a:lnTo>
                    <a:pt x="24534" y="684032"/>
                  </a:lnTo>
                  <a:lnTo>
                    <a:pt x="0" y="392998"/>
                  </a:lnTo>
                  <a:lnTo>
                    <a:pt x="8737" y="174282"/>
                  </a:lnTo>
                  <a:lnTo>
                    <a:pt x="24975" y="24420"/>
                  </a:lnTo>
                  <a:lnTo>
                    <a:pt x="269735" y="7599"/>
                  </a:lnTo>
                  <a:lnTo>
                    <a:pt x="540769" y="19218"/>
                  </a:lnTo>
                  <a:lnTo>
                    <a:pt x="797750" y="13194"/>
                  </a:lnTo>
                  <a:lnTo>
                    <a:pt x="1058131" y="1151"/>
                  </a:lnTo>
                  <a:lnTo>
                    <a:pt x="1272933" y="0"/>
                  </a:lnTo>
                  <a:lnTo>
                    <a:pt x="1553034" y="44510"/>
                  </a:lnTo>
                  <a:lnTo>
                    <a:pt x="1819624" y="15848"/>
                  </a:lnTo>
                  <a:lnTo>
                    <a:pt x="2038871" y="5565"/>
                  </a:lnTo>
                  <a:lnTo>
                    <a:pt x="2312923" y="8696"/>
                  </a:lnTo>
                  <a:lnTo>
                    <a:pt x="2560550" y="15210"/>
                  </a:lnTo>
                  <a:lnTo>
                    <a:pt x="2808441" y="30826"/>
                  </a:lnTo>
                  <a:lnTo>
                    <a:pt x="3086698" y="721"/>
                  </a:lnTo>
                  <a:lnTo>
                    <a:pt x="3333103" y="644"/>
                  </a:lnTo>
                  <a:lnTo>
                    <a:pt x="3584787" y="22785"/>
                  </a:lnTo>
                  <a:lnTo>
                    <a:pt x="3808733" y="20012"/>
                  </a:lnTo>
                  <a:lnTo>
                    <a:pt x="4084199" y="27438"/>
                  </a:lnTo>
                  <a:lnTo>
                    <a:pt x="4325087" y="43323"/>
                  </a:lnTo>
                  <a:lnTo>
                    <a:pt x="4610043" y="6615"/>
                  </a:lnTo>
                  <a:lnTo>
                    <a:pt x="4833101" y="18055"/>
                  </a:lnTo>
                  <a:lnTo>
                    <a:pt x="5121308" y="40012"/>
                  </a:lnTo>
                  <a:lnTo>
                    <a:pt x="5328589" y="1449"/>
                  </a:lnTo>
                  <a:lnTo>
                    <a:pt x="5621347" y="1604"/>
                  </a:lnTo>
                  <a:lnTo>
                    <a:pt x="5870663" y="7521"/>
                  </a:lnTo>
                  <a:lnTo>
                    <a:pt x="6114270" y="19218"/>
                  </a:lnTo>
                  <a:lnTo>
                    <a:pt x="6367719" y="41235"/>
                  </a:lnTo>
                  <a:lnTo>
                    <a:pt x="6611684" y="1109"/>
                  </a:lnTo>
                  <a:lnTo>
                    <a:pt x="6749892" y="24420"/>
                  </a:lnTo>
                  <a:lnTo>
                    <a:pt x="6761762" y="289310"/>
                  </a:lnTo>
                  <a:lnTo>
                    <a:pt x="6745239" y="544597"/>
                  </a:lnTo>
                  <a:lnTo>
                    <a:pt x="6751025" y="779978"/>
                  </a:lnTo>
                  <a:lnTo>
                    <a:pt x="6731042" y="1043288"/>
                  </a:lnTo>
                  <a:lnTo>
                    <a:pt x="6759197" y="1299379"/>
                  </a:lnTo>
                  <a:lnTo>
                    <a:pt x="6754664" y="1554308"/>
                  </a:lnTo>
                  <a:lnTo>
                    <a:pt x="6732772" y="1807048"/>
                  </a:lnTo>
                  <a:lnTo>
                    <a:pt x="6733727" y="2068001"/>
                  </a:lnTo>
                  <a:lnTo>
                    <a:pt x="6727046" y="2295229"/>
                  </a:lnTo>
                  <a:lnTo>
                    <a:pt x="6742197" y="2538293"/>
                  </a:lnTo>
                  <a:lnTo>
                    <a:pt x="6751502" y="2797493"/>
                  </a:lnTo>
                  <a:lnTo>
                    <a:pt x="6727463" y="3073036"/>
                  </a:lnTo>
                  <a:lnTo>
                    <a:pt x="6755260" y="3332904"/>
                  </a:lnTo>
                  <a:lnTo>
                    <a:pt x="6772916" y="3560978"/>
                  </a:lnTo>
                  <a:lnTo>
                    <a:pt x="6725256" y="3844647"/>
                  </a:lnTo>
                  <a:lnTo>
                    <a:pt x="6769039" y="4070253"/>
                  </a:lnTo>
                  <a:lnTo>
                    <a:pt x="6748221" y="4321036"/>
                  </a:lnTo>
                  <a:lnTo>
                    <a:pt x="6742913" y="4611943"/>
                  </a:lnTo>
                  <a:lnTo>
                    <a:pt x="6725495" y="4867862"/>
                  </a:lnTo>
                  <a:lnTo>
                    <a:pt x="6739513" y="5081346"/>
                  </a:lnTo>
                  <a:lnTo>
                    <a:pt x="6764028" y="5354611"/>
                  </a:lnTo>
                  <a:lnTo>
                    <a:pt x="6742614" y="5628025"/>
                  </a:lnTo>
                  <a:lnTo>
                    <a:pt x="6756274" y="5850904"/>
                  </a:lnTo>
                  <a:lnTo>
                    <a:pt x="6742674" y="6115091"/>
                  </a:lnTo>
                  <a:lnTo>
                    <a:pt x="6752337" y="6370485"/>
                  </a:lnTo>
                  <a:lnTo>
                    <a:pt x="6751741" y="6612386"/>
                  </a:lnTo>
                  <a:lnTo>
                    <a:pt x="6764804" y="6878725"/>
                  </a:lnTo>
                  <a:lnTo>
                    <a:pt x="6773155" y="7114721"/>
                  </a:lnTo>
                  <a:lnTo>
                    <a:pt x="6749892" y="7258661"/>
                  </a:lnTo>
                  <a:lnTo>
                    <a:pt x="6489523" y="7283731"/>
                  </a:lnTo>
                  <a:lnTo>
                    <a:pt x="6258979" y="7278065"/>
                  </a:lnTo>
                  <a:lnTo>
                    <a:pt x="5984235" y="7235618"/>
                  </a:lnTo>
                  <a:lnTo>
                    <a:pt x="5713201" y="7246683"/>
                  </a:lnTo>
                  <a:lnTo>
                    <a:pt x="5487649" y="7283171"/>
                  </a:lnTo>
                  <a:lnTo>
                    <a:pt x="5204888" y="7242878"/>
                  </a:lnTo>
                  <a:lnTo>
                    <a:pt x="4998138" y="7239943"/>
                  </a:lnTo>
                  <a:lnTo>
                    <a:pt x="4740961" y="7245001"/>
                  </a:lnTo>
                  <a:lnTo>
                    <a:pt x="4461111" y="7242955"/>
                  </a:lnTo>
                  <a:lnTo>
                    <a:pt x="4235034" y="7273663"/>
                  </a:lnTo>
                  <a:lnTo>
                    <a:pt x="3944364" y="7237253"/>
                  </a:lnTo>
                  <a:lnTo>
                    <a:pt x="3707497" y="7256716"/>
                  </a:lnTo>
                  <a:lnTo>
                    <a:pt x="3449067" y="7250656"/>
                  </a:lnTo>
                  <a:lnTo>
                    <a:pt x="3189480" y="7257981"/>
                  </a:lnTo>
                  <a:lnTo>
                    <a:pt x="2947787" y="7248479"/>
                  </a:lnTo>
                  <a:lnTo>
                    <a:pt x="2675453" y="7244333"/>
                  </a:lnTo>
                  <a:lnTo>
                    <a:pt x="2428571" y="7238332"/>
                  </a:lnTo>
                  <a:lnTo>
                    <a:pt x="2194436" y="7268014"/>
                  </a:lnTo>
                  <a:lnTo>
                    <a:pt x="1906074" y="7235451"/>
                  </a:lnTo>
                  <a:lnTo>
                    <a:pt x="1670531" y="7264942"/>
                  </a:lnTo>
                  <a:lnTo>
                    <a:pt x="1428797" y="7249755"/>
                  </a:lnTo>
                  <a:lnTo>
                    <a:pt x="1162672" y="7254104"/>
                  </a:lnTo>
                  <a:lnTo>
                    <a:pt x="909515" y="7246278"/>
                  </a:lnTo>
                  <a:lnTo>
                    <a:pt x="685168" y="7250877"/>
                  </a:lnTo>
                  <a:lnTo>
                    <a:pt x="385086" y="7239245"/>
                  </a:lnTo>
                  <a:lnTo>
                    <a:pt x="152287" y="7263928"/>
                  </a:lnTo>
                  <a:lnTo>
                    <a:pt x="24975" y="7258661"/>
                  </a:lnTo>
                  <a:close/>
                </a:path>
              </a:pathLst>
            </a:custGeom>
            <a:ln w="7131">
              <a:solidFill>
                <a:srgbClr val="8E8E8E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7" name="object 37" descr=""/>
          <p:cNvSpPr txBox="1"/>
          <p:nvPr/>
        </p:nvSpPr>
        <p:spPr>
          <a:xfrm>
            <a:off x="7396766" y="6171161"/>
            <a:ext cx="5576570" cy="1863089"/>
          </a:xfrm>
          <a:prstGeom prst="rect">
            <a:avLst/>
          </a:prstGeom>
        </p:spPr>
        <p:txBody>
          <a:bodyPr wrap="square" lIns="0" tIns="55879" rIns="0" bIns="0" rtlCol="0" vert="horz">
            <a:spAutoFit/>
          </a:bodyPr>
          <a:lstStyle/>
          <a:p>
            <a:pPr algn="ctr" marL="833119">
              <a:lnSpc>
                <a:spcPct val="100000"/>
              </a:lnSpc>
              <a:spcBef>
                <a:spcPts val="439"/>
              </a:spcBef>
            </a:pPr>
            <a:r>
              <a:rPr dirty="0" sz="2000" spc="-10" b="1">
                <a:solidFill>
                  <a:srgbClr val="116699"/>
                </a:solidFill>
                <a:latin typeface="Times New Roman"/>
                <a:cs typeface="Times New Roman"/>
              </a:rPr>
              <a:t>Results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dirty="0" sz="1400">
                <a:latin typeface="Times New Roman"/>
                <a:cs typeface="Times New Roman"/>
              </a:rPr>
              <a:t>Present</a:t>
            </a:r>
            <a:r>
              <a:rPr dirty="0" sz="1400" spc="3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4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most</a:t>
            </a:r>
            <a:r>
              <a:rPr dirty="0" sz="1400" spc="4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relevant</a:t>
            </a:r>
            <a:r>
              <a:rPr dirty="0" sz="1400" spc="4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results</a:t>
            </a:r>
            <a:r>
              <a:rPr dirty="0" sz="1400" spc="4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of</a:t>
            </a:r>
            <a:r>
              <a:rPr dirty="0" sz="1400" spc="4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40">
                <a:latin typeface="Times New Roman"/>
                <a:cs typeface="Times New Roman"/>
              </a:rPr>
              <a:t> </a:t>
            </a:r>
            <a:r>
              <a:rPr dirty="0" sz="1400" spc="-20">
                <a:latin typeface="Times New Roman"/>
                <a:cs typeface="Times New Roman"/>
              </a:rPr>
              <a:t>work.</a:t>
            </a:r>
            <a:endParaRPr sz="1400">
              <a:latin typeface="Times New Roman"/>
              <a:cs typeface="Times New Roman"/>
            </a:endParaRPr>
          </a:p>
          <a:p>
            <a:pPr marL="238760" indent="-108585">
              <a:lnSpc>
                <a:spcPct val="100000"/>
              </a:lnSpc>
              <a:spcBef>
                <a:spcPts val="1040"/>
              </a:spcBef>
              <a:buFont typeface="Calibri"/>
              <a:buChar char="•"/>
              <a:tabLst>
                <a:tab pos="238760" algn="l"/>
              </a:tabLst>
            </a:pPr>
            <a:r>
              <a:rPr dirty="0" sz="1400" spc="-10">
                <a:latin typeface="Times New Roman"/>
                <a:cs typeface="Times New Roman"/>
              </a:rPr>
              <a:t>Use</a:t>
            </a:r>
            <a:r>
              <a:rPr dirty="0" sz="1400" spc="-2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graphs,</a:t>
            </a:r>
            <a:r>
              <a:rPr dirty="0" sz="1400" spc="-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tables,</a:t>
            </a:r>
            <a:r>
              <a:rPr dirty="0" sz="1400" spc="-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diagrams,</a:t>
            </a:r>
            <a:r>
              <a:rPr dirty="0" sz="1400" spc="-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or</a:t>
            </a:r>
            <a:r>
              <a:rPr dirty="0" sz="1400" spc="-10">
                <a:latin typeface="Times New Roman"/>
                <a:cs typeface="Times New Roman"/>
              </a:rPr>
              <a:t> </a:t>
            </a:r>
            <a:r>
              <a:rPr dirty="0" sz="1400" spc="-20">
                <a:latin typeface="Times New Roman"/>
                <a:cs typeface="Times New Roman"/>
              </a:rPr>
              <a:t>images</a:t>
            </a:r>
            <a:r>
              <a:rPr dirty="0" sz="1400" spc="-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with</a:t>
            </a:r>
            <a:r>
              <a:rPr dirty="0" sz="1400" spc="-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clear</a:t>
            </a:r>
            <a:r>
              <a:rPr dirty="0" sz="1400" spc="-10">
                <a:latin typeface="Times New Roman"/>
                <a:cs typeface="Times New Roman"/>
              </a:rPr>
              <a:t> labels.</a:t>
            </a:r>
            <a:endParaRPr sz="1400">
              <a:latin typeface="Times New Roman"/>
              <a:cs typeface="Times New Roman"/>
            </a:endParaRPr>
          </a:p>
          <a:p>
            <a:pPr marL="238760" indent="-108585">
              <a:lnSpc>
                <a:spcPct val="100000"/>
              </a:lnSpc>
              <a:spcBef>
                <a:spcPts val="690"/>
              </a:spcBef>
              <a:buFont typeface="Calibri"/>
              <a:buChar char="•"/>
              <a:tabLst>
                <a:tab pos="238760" algn="l"/>
              </a:tabLst>
            </a:pPr>
            <a:r>
              <a:rPr dirty="0" sz="1400">
                <a:latin typeface="Times New Roman"/>
                <a:cs typeface="Times New Roman"/>
              </a:rPr>
              <a:t>Report</a:t>
            </a:r>
            <a:r>
              <a:rPr dirty="0" sz="1400" spc="4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quantitative</a:t>
            </a:r>
            <a:r>
              <a:rPr dirty="0" sz="1400" spc="4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results</a:t>
            </a:r>
            <a:r>
              <a:rPr dirty="0" sz="1400" spc="4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when</a:t>
            </a:r>
            <a:r>
              <a:rPr dirty="0" sz="1400" spc="5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available.</a:t>
            </a:r>
            <a:endParaRPr sz="1400">
              <a:latin typeface="Times New Roman"/>
              <a:cs typeface="Times New Roman"/>
            </a:endParaRPr>
          </a:p>
          <a:p>
            <a:pPr marL="238760" indent="-108585">
              <a:lnSpc>
                <a:spcPct val="100000"/>
              </a:lnSpc>
              <a:spcBef>
                <a:spcPts val="685"/>
              </a:spcBef>
              <a:buFont typeface="Calibri"/>
              <a:buChar char="•"/>
              <a:tabLst>
                <a:tab pos="238760" algn="l"/>
              </a:tabLst>
            </a:pPr>
            <a:r>
              <a:rPr dirty="0" sz="1400" spc="-20">
                <a:latin typeface="Times New Roman"/>
                <a:cs typeface="Times New Roman"/>
              </a:rPr>
              <a:t>Avoid</a:t>
            </a:r>
            <a:r>
              <a:rPr dirty="0" sz="1400">
                <a:latin typeface="Times New Roman"/>
                <a:cs typeface="Times New Roman"/>
              </a:rPr>
              <a:t> </a:t>
            </a:r>
            <a:r>
              <a:rPr dirty="0" sz="1400" spc="-20">
                <a:latin typeface="Times New Roman"/>
                <a:cs typeface="Times New Roman"/>
              </a:rPr>
              <a:t>including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too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many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 spc="-35">
                <a:latin typeface="Times New Roman"/>
                <a:cs typeface="Times New Roman"/>
              </a:rPr>
              <a:t>figures;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select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only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most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representative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ones.</a:t>
            </a:r>
            <a:endParaRPr sz="1400">
              <a:latin typeface="Times New Roman"/>
              <a:cs typeface="Times New Roman"/>
            </a:endParaRPr>
          </a:p>
          <a:p>
            <a:pPr marL="238760" indent="-108585">
              <a:lnSpc>
                <a:spcPct val="100000"/>
              </a:lnSpc>
              <a:spcBef>
                <a:spcPts val="690"/>
              </a:spcBef>
              <a:buFont typeface="Calibri"/>
              <a:buChar char="•"/>
              <a:tabLst>
                <a:tab pos="238760" algn="l"/>
              </a:tabLst>
            </a:pPr>
            <a:r>
              <a:rPr dirty="0" sz="1400">
                <a:latin typeface="Times New Roman"/>
                <a:cs typeface="Times New Roman"/>
              </a:rPr>
              <a:t>Explain</a:t>
            </a:r>
            <a:r>
              <a:rPr dirty="0" sz="1400" spc="-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-10">
                <a:latin typeface="Times New Roman"/>
                <a:cs typeface="Times New Roman"/>
              </a:rPr>
              <a:t> meaning</a:t>
            </a:r>
            <a:r>
              <a:rPr dirty="0" sz="1400" spc="-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of</a:t>
            </a:r>
            <a:r>
              <a:rPr dirty="0" sz="1400" spc="-10">
                <a:latin typeface="Times New Roman"/>
                <a:cs typeface="Times New Roman"/>
              </a:rPr>
              <a:t> each </a:t>
            </a:r>
            <a:r>
              <a:rPr dirty="0" sz="1400" spc="-25">
                <a:latin typeface="Times New Roman"/>
                <a:cs typeface="Times New Roman"/>
              </a:rPr>
              <a:t>figure</a:t>
            </a:r>
            <a:r>
              <a:rPr dirty="0" sz="1400" spc="-1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briefly.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38" name="object 38" descr=""/>
          <p:cNvGrpSpPr/>
          <p:nvPr/>
        </p:nvGrpSpPr>
        <p:grpSpPr>
          <a:xfrm>
            <a:off x="7211226" y="8135780"/>
            <a:ext cx="6811009" cy="7929880"/>
            <a:chOff x="7211226" y="8135780"/>
            <a:chExt cx="6811009" cy="7929880"/>
          </a:xfrm>
        </p:grpSpPr>
        <p:pic>
          <p:nvPicPr>
            <p:cNvPr id="39" name="object 3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476750" y="8135780"/>
              <a:ext cx="3043603" cy="2351170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682989" y="8135780"/>
              <a:ext cx="3043603" cy="2351170"/>
            </a:xfrm>
            <a:prstGeom prst="rect">
              <a:avLst/>
            </a:prstGeom>
          </p:spPr>
        </p:pic>
        <p:pic>
          <p:nvPicPr>
            <p:cNvPr id="41" name="object 41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561297" y="10492903"/>
              <a:ext cx="3381722" cy="2705377"/>
            </a:xfrm>
            <a:prstGeom prst="rect">
              <a:avLst/>
            </a:prstGeom>
          </p:spPr>
        </p:pic>
        <p:pic>
          <p:nvPicPr>
            <p:cNvPr id="42" name="object 42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105705" y="11169266"/>
              <a:ext cx="2536263" cy="2029014"/>
            </a:xfrm>
            <a:prstGeom prst="rect">
              <a:avLst/>
            </a:prstGeom>
          </p:spPr>
        </p:pic>
        <p:sp>
          <p:nvSpPr>
            <p:cNvPr id="43" name="object 43" descr=""/>
            <p:cNvSpPr/>
            <p:nvPr/>
          </p:nvSpPr>
          <p:spPr>
            <a:xfrm>
              <a:off x="7248853" y="13632940"/>
              <a:ext cx="6772909" cy="2432685"/>
            </a:xfrm>
            <a:custGeom>
              <a:avLst/>
              <a:gdLst/>
              <a:ahLst/>
              <a:cxnLst/>
              <a:rect l="l" t="t" r="r" b="b"/>
              <a:pathLst>
                <a:path w="6772909" h="2432684">
                  <a:moveTo>
                    <a:pt x="2050849" y="0"/>
                  </a:moveTo>
                  <a:lnTo>
                    <a:pt x="1780609" y="27068"/>
                  </a:lnTo>
                  <a:lnTo>
                    <a:pt x="1552689" y="8446"/>
                  </a:lnTo>
                  <a:lnTo>
                    <a:pt x="1272261" y="44551"/>
                  </a:lnTo>
                  <a:lnTo>
                    <a:pt x="1044031" y="10623"/>
                  </a:lnTo>
                  <a:lnTo>
                    <a:pt x="778497" y="2702"/>
                  </a:lnTo>
                  <a:lnTo>
                    <a:pt x="514507" y="5517"/>
                  </a:lnTo>
                  <a:lnTo>
                    <a:pt x="255553" y="40585"/>
                  </a:lnTo>
                  <a:lnTo>
                    <a:pt x="24159" y="21950"/>
                  </a:lnTo>
                  <a:lnTo>
                    <a:pt x="46481" y="376183"/>
                  </a:lnTo>
                  <a:lnTo>
                    <a:pt x="0" y="610521"/>
                  </a:lnTo>
                  <a:lnTo>
                    <a:pt x="9547" y="903219"/>
                  </a:lnTo>
                  <a:lnTo>
                    <a:pt x="32746" y="1114193"/>
                  </a:lnTo>
                  <a:lnTo>
                    <a:pt x="1296" y="1414049"/>
                  </a:lnTo>
                  <a:lnTo>
                    <a:pt x="32734" y="1671781"/>
                  </a:lnTo>
                  <a:lnTo>
                    <a:pt x="8490" y="1882569"/>
                  </a:lnTo>
                  <a:lnTo>
                    <a:pt x="5407" y="2138280"/>
                  </a:lnTo>
                  <a:lnTo>
                    <a:pt x="24159" y="2407566"/>
                  </a:lnTo>
                  <a:lnTo>
                    <a:pt x="139536" y="2400086"/>
                  </a:lnTo>
                  <a:lnTo>
                    <a:pt x="418130" y="2397175"/>
                  </a:lnTo>
                  <a:lnTo>
                    <a:pt x="656204" y="2388609"/>
                  </a:lnTo>
                  <a:lnTo>
                    <a:pt x="890536" y="2392218"/>
                  </a:lnTo>
                  <a:lnTo>
                    <a:pt x="1147892" y="2401696"/>
                  </a:lnTo>
                  <a:lnTo>
                    <a:pt x="1398603" y="2405102"/>
                  </a:lnTo>
                  <a:lnTo>
                    <a:pt x="1657934" y="2408753"/>
                  </a:lnTo>
                  <a:lnTo>
                    <a:pt x="1931975" y="2409552"/>
                  </a:lnTo>
                  <a:lnTo>
                    <a:pt x="2207697" y="2398088"/>
                  </a:lnTo>
                  <a:lnTo>
                    <a:pt x="2434972" y="2384672"/>
                  </a:lnTo>
                  <a:lnTo>
                    <a:pt x="2678764" y="2428371"/>
                  </a:lnTo>
                  <a:lnTo>
                    <a:pt x="2966679" y="2421750"/>
                  </a:lnTo>
                  <a:lnTo>
                    <a:pt x="3199818" y="2401607"/>
                  </a:lnTo>
                  <a:lnTo>
                    <a:pt x="3459322" y="2411956"/>
                  </a:lnTo>
                  <a:lnTo>
                    <a:pt x="3680519" y="2399066"/>
                  </a:lnTo>
                  <a:lnTo>
                    <a:pt x="3956372" y="2397199"/>
                  </a:lnTo>
                  <a:lnTo>
                    <a:pt x="4203893" y="2430101"/>
                  </a:lnTo>
                  <a:lnTo>
                    <a:pt x="4462090" y="2422585"/>
                  </a:lnTo>
                  <a:lnTo>
                    <a:pt x="4699404" y="2391699"/>
                  </a:lnTo>
                  <a:lnTo>
                    <a:pt x="4975091" y="2423957"/>
                  </a:lnTo>
                  <a:lnTo>
                    <a:pt x="5247807" y="2420856"/>
                  </a:lnTo>
                  <a:lnTo>
                    <a:pt x="5476287" y="2416465"/>
                  </a:lnTo>
                  <a:lnTo>
                    <a:pt x="5720067" y="2391496"/>
                  </a:lnTo>
                  <a:lnTo>
                    <a:pt x="5997496" y="2423122"/>
                  </a:lnTo>
                  <a:lnTo>
                    <a:pt x="6249156" y="2432487"/>
                  </a:lnTo>
                  <a:lnTo>
                    <a:pt x="6518233" y="2426701"/>
                  </a:lnTo>
                  <a:lnTo>
                    <a:pt x="6749076" y="2407566"/>
                  </a:lnTo>
                  <a:lnTo>
                    <a:pt x="6750626" y="2040998"/>
                  </a:lnTo>
                  <a:lnTo>
                    <a:pt x="6749135" y="1785556"/>
                  </a:lnTo>
                  <a:lnTo>
                    <a:pt x="6772816" y="1526685"/>
                  </a:lnTo>
                  <a:lnTo>
                    <a:pt x="6761721" y="1290140"/>
                  </a:lnTo>
                  <a:lnTo>
                    <a:pt x="6749135" y="1025059"/>
                  </a:lnTo>
                  <a:lnTo>
                    <a:pt x="6737802" y="779012"/>
                  </a:lnTo>
                  <a:lnTo>
                    <a:pt x="6758023" y="544573"/>
                  </a:lnTo>
                  <a:lnTo>
                    <a:pt x="6727602" y="300834"/>
                  </a:lnTo>
                  <a:lnTo>
                    <a:pt x="6749076" y="21950"/>
                  </a:lnTo>
                  <a:lnTo>
                    <a:pt x="6643556" y="34745"/>
                  </a:lnTo>
                  <a:lnTo>
                    <a:pt x="6371914" y="22756"/>
                  </a:lnTo>
                  <a:lnTo>
                    <a:pt x="6099198" y="35544"/>
                  </a:lnTo>
                  <a:lnTo>
                    <a:pt x="5851713" y="8780"/>
                  </a:lnTo>
                  <a:lnTo>
                    <a:pt x="5608112" y="25106"/>
                  </a:lnTo>
                  <a:lnTo>
                    <a:pt x="5361117" y="31393"/>
                  </a:lnTo>
                  <a:lnTo>
                    <a:pt x="5074085" y="43895"/>
                  </a:lnTo>
                  <a:lnTo>
                    <a:pt x="4821035" y="19863"/>
                  </a:lnTo>
                  <a:lnTo>
                    <a:pt x="4591201" y="44235"/>
                  </a:lnTo>
                  <a:lnTo>
                    <a:pt x="4320930" y="41265"/>
                  </a:lnTo>
                  <a:lnTo>
                    <a:pt x="4098439" y="13391"/>
                  </a:lnTo>
                  <a:lnTo>
                    <a:pt x="3828318" y="13504"/>
                  </a:lnTo>
                  <a:lnTo>
                    <a:pt x="3565897" y="39887"/>
                  </a:lnTo>
                  <a:lnTo>
                    <a:pt x="3300440" y="15431"/>
                  </a:lnTo>
                  <a:lnTo>
                    <a:pt x="3089115" y="13838"/>
                  </a:lnTo>
                  <a:lnTo>
                    <a:pt x="2813643" y="30683"/>
                  </a:lnTo>
                  <a:lnTo>
                    <a:pt x="2551258" y="26681"/>
                  </a:lnTo>
                  <a:lnTo>
                    <a:pt x="2318060" y="14369"/>
                  </a:lnTo>
                  <a:lnTo>
                    <a:pt x="2050849" y="0"/>
                  </a:lnTo>
                  <a:close/>
                </a:path>
              </a:pathLst>
            </a:custGeom>
            <a:solidFill>
              <a:srgbClr val="7F7F7F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7215036" y="13599124"/>
              <a:ext cx="6772909" cy="2432685"/>
            </a:xfrm>
            <a:custGeom>
              <a:avLst/>
              <a:gdLst/>
              <a:ahLst/>
              <a:cxnLst/>
              <a:rect l="l" t="t" r="r" b="b"/>
              <a:pathLst>
                <a:path w="6772909" h="2432684">
                  <a:moveTo>
                    <a:pt x="2050849" y="0"/>
                  </a:moveTo>
                  <a:lnTo>
                    <a:pt x="1780609" y="27068"/>
                  </a:lnTo>
                  <a:lnTo>
                    <a:pt x="1552689" y="8446"/>
                  </a:lnTo>
                  <a:lnTo>
                    <a:pt x="1272261" y="44551"/>
                  </a:lnTo>
                  <a:lnTo>
                    <a:pt x="1044031" y="10623"/>
                  </a:lnTo>
                  <a:lnTo>
                    <a:pt x="778497" y="2702"/>
                  </a:lnTo>
                  <a:lnTo>
                    <a:pt x="514507" y="5517"/>
                  </a:lnTo>
                  <a:lnTo>
                    <a:pt x="255553" y="40585"/>
                  </a:lnTo>
                  <a:lnTo>
                    <a:pt x="24159" y="21950"/>
                  </a:lnTo>
                  <a:lnTo>
                    <a:pt x="46481" y="376183"/>
                  </a:lnTo>
                  <a:lnTo>
                    <a:pt x="0" y="610521"/>
                  </a:lnTo>
                  <a:lnTo>
                    <a:pt x="9547" y="903219"/>
                  </a:lnTo>
                  <a:lnTo>
                    <a:pt x="32746" y="1114193"/>
                  </a:lnTo>
                  <a:lnTo>
                    <a:pt x="1296" y="1414049"/>
                  </a:lnTo>
                  <a:lnTo>
                    <a:pt x="32734" y="1671781"/>
                  </a:lnTo>
                  <a:lnTo>
                    <a:pt x="8490" y="1882569"/>
                  </a:lnTo>
                  <a:lnTo>
                    <a:pt x="5407" y="2138280"/>
                  </a:lnTo>
                  <a:lnTo>
                    <a:pt x="24159" y="2407566"/>
                  </a:lnTo>
                  <a:lnTo>
                    <a:pt x="139536" y="2400086"/>
                  </a:lnTo>
                  <a:lnTo>
                    <a:pt x="418130" y="2397175"/>
                  </a:lnTo>
                  <a:lnTo>
                    <a:pt x="656204" y="2388609"/>
                  </a:lnTo>
                  <a:lnTo>
                    <a:pt x="890536" y="2392218"/>
                  </a:lnTo>
                  <a:lnTo>
                    <a:pt x="1147892" y="2401696"/>
                  </a:lnTo>
                  <a:lnTo>
                    <a:pt x="1398603" y="2405102"/>
                  </a:lnTo>
                  <a:lnTo>
                    <a:pt x="1657934" y="2408753"/>
                  </a:lnTo>
                  <a:lnTo>
                    <a:pt x="1931975" y="2409552"/>
                  </a:lnTo>
                  <a:lnTo>
                    <a:pt x="2207697" y="2398088"/>
                  </a:lnTo>
                  <a:lnTo>
                    <a:pt x="2434972" y="2384672"/>
                  </a:lnTo>
                  <a:lnTo>
                    <a:pt x="2678764" y="2428371"/>
                  </a:lnTo>
                  <a:lnTo>
                    <a:pt x="2966679" y="2421750"/>
                  </a:lnTo>
                  <a:lnTo>
                    <a:pt x="3199818" y="2401607"/>
                  </a:lnTo>
                  <a:lnTo>
                    <a:pt x="3459322" y="2411956"/>
                  </a:lnTo>
                  <a:lnTo>
                    <a:pt x="3680519" y="2399066"/>
                  </a:lnTo>
                  <a:lnTo>
                    <a:pt x="3956372" y="2397199"/>
                  </a:lnTo>
                  <a:lnTo>
                    <a:pt x="4203893" y="2430101"/>
                  </a:lnTo>
                  <a:lnTo>
                    <a:pt x="4462090" y="2422585"/>
                  </a:lnTo>
                  <a:lnTo>
                    <a:pt x="4699404" y="2391699"/>
                  </a:lnTo>
                  <a:lnTo>
                    <a:pt x="4975091" y="2423957"/>
                  </a:lnTo>
                  <a:lnTo>
                    <a:pt x="5247807" y="2420856"/>
                  </a:lnTo>
                  <a:lnTo>
                    <a:pt x="5476287" y="2416465"/>
                  </a:lnTo>
                  <a:lnTo>
                    <a:pt x="5720067" y="2391496"/>
                  </a:lnTo>
                  <a:lnTo>
                    <a:pt x="5997496" y="2423122"/>
                  </a:lnTo>
                  <a:lnTo>
                    <a:pt x="6249156" y="2432487"/>
                  </a:lnTo>
                  <a:lnTo>
                    <a:pt x="6518233" y="2426701"/>
                  </a:lnTo>
                  <a:lnTo>
                    <a:pt x="6749076" y="2407566"/>
                  </a:lnTo>
                  <a:lnTo>
                    <a:pt x="6750626" y="2040998"/>
                  </a:lnTo>
                  <a:lnTo>
                    <a:pt x="6749135" y="1785556"/>
                  </a:lnTo>
                  <a:lnTo>
                    <a:pt x="6772816" y="1526685"/>
                  </a:lnTo>
                  <a:lnTo>
                    <a:pt x="6761721" y="1290140"/>
                  </a:lnTo>
                  <a:lnTo>
                    <a:pt x="6749135" y="1025059"/>
                  </a:lnTo>
                  <a:lnTo>
                    <a:pt x="6737802" y="779012"/>
                  </a:lnTo>
                  <a:lnTo>
                    <a:pt x="6758023" y="544573"/>
                  </a:lnTo>
                  <a:lnTo>
                    <a:pt x="6727602" y="300834"/>
                  </a:lnTo>
                  <a:lnTo>
                    <a:pt x="6749076" y="21950"/>
                  </a:lnTo>
                  <a:lnTo>
                    <a:pt x="6643556" y="34745"/>
                  </a:lnTo>
                  <a:lnTo>
                    <a:pt x="6371914" y="22756"/>
                  </a:lnTo>
                  <a:lnTo>
                    <a:pt x="6099198" y="35544"/>
                  </a:lnTo>
                  <a:lnTo>
                    <a:pt x="5851713" y="8780"/>
                  </a:lnTo>
                  <a:lnTo>
                    <a:pt x="5608112" y="25106"/>
                  </a:lnTo>
                  <a:lnTo>
                    <a:pt x="5361117" y="31393"/>
                  </a:lnTo>
                  <a:lnTo>
                    <a:pt x="5074085" y="43895"/>
                  </a:lnTo>
                  <a:lnTo>
                    <a:pt x="4821035" y="19863"/>
                  </a:lnTo>
                  <a:lnTo>
                    <a:pt x="4591201" y="44235"/>
                  </a:lnTo>
                  <a:lnTo>
                    <a:pt x="4320930" y="41265"/>
                  </a:lnTo>
                  <a:lnTo>
                    <a:pt x="4098439" y="13391"/>
                  </a:lnTo>
                  <a:lnTo>
                    <a:pt x="3828318" y="13504"/>
                  </a:lnTo>
                  <a:lnTo>
                    <a:pt x="3565897" y="39887"/>
                  </a:lnTo>
                  <a:lnTo>
                    <a:pt x="3300440" y="15431"/>
                  </a:lnTo>
                  <a:lnTo>
                    <a:pt x="3089115" y="13838"/>
                  </a:lnTo>
                  <a:lnTo>
                    <a:pt x="2813643" y="30683"/>
                  </a:lnTo>
                  <a:lnTo>
                    <a:pt x="2551258" y="26681"/>
                  </a:lnTo>
                  <a:lnTo>
                    <a:pt x="2318060" y="14369"/>
                  </a:lnTo>
                  <a:lnTo>
                    <a:pt x="2050849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7215036" y="13599124"/>
              <a:ext cx="6772909" cy="2432685"/>
            </a:xfrm>
            <a:custGeom>
              <a:avLst/>
              <a:gdLst/>
              <a:ahLst/>
              <a:cxnLst/>
              <a:rect l="l" t="t" r="r" b="b"/>
              <a:pathLst>
                <a:path w="6772909" h="2432684">
                  <a:moveTo>
                    <a:pt x="24159" y="2407566"/>
                  </a:moveTo>
                  <a:lnTo>
                    <a:pt x="5407" y="2138280"/>
                  </a:lnTo>
                  <a:lnTo>
                    <a:pt x="8490" y="1882569"/>
                  </a:lnTo>
                  <a:lnTo>
                    <a:pt x="32734" y="1671781"/>
                  </a:lnTo>
                  <a:lnTo>
                    <a:pt x="1296" y="1414049"/>
                  </a:lnTo>
                  <a:lnTo>
                    <a:pt x="32746" y="1114193"/>
                  </a:lnTo>
                  <a:lnTo>
                    <a:pt x="9547" y="903219"/>
                  </a:lnTo>
                  <a:lnTo>
                    <a:pt x="0" y="610521"/>
                  </a:lnTo>
                  <a:lnTo>
                    <a:pt x="46481" y="376183"/>
                  </a:lnTo>
                  <a:lnTo>
                    <a:pt x="24159" y="21950"/>
                  </a:lnTo>
                  <a:lnTo>
                    <a:pt x="255553" y="40585"/>
                  </a:lnTo>
                  <a:lnTo>
                    <a:pt x="514507" y="5517"/>
                  </a:lnTo>
                  <a:lnTo>
                    <a:pt x="778497" y="2702"/>
                  </a:lnTo>
                  <a:lnTo>
                    <a:pt x="1044031" y="10623"/>
                  </a:lnTo>
                  <a:lnTo>
                    <a:pt x="1272261" y="44551"/>
                  </a:lnTo>
                  <a:lnTo>
                    <a:pt x="1552689" y="8446"/>
                  </a:lnTo>
                  <a:lnTo>
                    <a:pt x="1780609" y="27068"/>
                  </a:lnTo>
                  <a:lnTo>
                    <a:pt x="2050849" y="0"/>
                  </a:lnTo>
                  <a:lnTo>
                    <a:pt x="2318060" y="14369"/>
                  </a:lnTo>
                  <a:lnTo>
                    <a:pt x="2551258" y="26681"/>
                  </a:lnTo>
                  <a:lnTo>
                    <a:pt x="2813643" y="30683"/>
                  </a:lnTo>
                  <a:lnTo>
                    <a:pt x="3089115" y="13838"/>
                  </a:lnTo>
                  <a:lnTo>
                    <a:pt x="3300440" y="15431"/>
                  </a:lnTo>
                  <a:lnTo>
                    <a:pt x="3565897" y="39887"/>
                  </a:lnTo>
                  <a:lnTo>
                    <a:pt x="3828318" y="13504"/>
                  </a:lnTo>
                  <a:lnTo>
                    <a:pt x="4098439" y="13391"/>
                  </a:lnTo>
                  <a:lnTo>
                    <a:pt x="4320930" y="41265"/>
                  </a:lnTo>
                  <a:lnTo>
                    <a:pt x="4591201" y="44235"/>
                  </a:lnTo>
                  <a:lnTo>
                    <a:pt x="4821035" y="19863"/>
                  </a:lnTo>
                  <a:lnTo>
                    <a:pt x="5074085" y="43895"/>
                  </a:lnTo>
                  <a:lnTo>
                    <a:pt x="5361117" y="31393"/>
                  </a:lnTo>
                  <a:lnTo>
                    <a:pt x="5608112" y="25106"/>
                  </a:lnTo>
                  <a:lnTo>
                    <a:pt x="5851713" y="8780"/>
                  </a:lnTo>
                  <a:lnTo>
                    <a:pt x="6099198" y="35544"/>
                  </a:lnTo>
                  <a:lnTo>
                    <a:pt x="6371914" y="22756"/>
                  </a:lnTo>
                  <a:lnTo>
                    <a:pt x="6643556" y="34745"/>
                  </a:lnTo>
                  <a:lnTo>
                    <a:pt x="6749076" y="21950"/>
                  </a:lnTo>
                  <a:lnTo>
                    <a:pt x="6727602" y="300834"/>
                  </a:lnTo>
                  <a:lnTo>
                    <a:pt x="6758023" y="544573"/>
                  </a:lnTo>
                  <a:lnTo>
                    <a:pt x="6737802" y="779012"/>
                  </a:lnTo>
                  <a:lnTo>
                    <a:pt x="6749135" y="1025059"/>
                  </a:lnTo>
                  <a:lnTo>
                    <a:pt x="6761721" y="1290140"/>
                  </a:lnTo>
                  <a:lnTo>
                    <a:pt x="6772816" y="1526685"/>
                  </a:lnTo>
                  <a:lnTo>
                    <a:pt x="6749135" y="1785556"/>
                  </a:lnTo>
                  <a:lnTo>
                    <a:pt x="6750626" y="2040998"/>
                  </a:lnTo>
                  <a:lnTo>
                    <a:pt x="6749076" y="2407566"/>
                  </a:lnTo>
                  <a:lnTo>
                    <a:pt x="6518233" y="2426701"/>
                  </a:lnTo>
                  <a:lnTo>
                    <a:pt x="6249156" y="2432487"/>
                  </a:lnTo>
                  <a:lnTo>
                    <a:pt x="5997496" y="2423122"/>
                  </a:lnTo>
                  <a:lnTo>
                    <a:pt x="5720067" y="2391496"/>
                  </a:lnTo>
                  <a:lnTo>
                    <a:pt x="5476287" y="2416465"/>
                  </a:lnTo>
                  <a:lnTo>
                    <a:pt x="5247807" y="2420856"/>
                  </a:lnTo>
                  <a:lnTo>
                    <a:pt x="4975091" y="2423957"/>
                  </a:lnTo>
                  <a:lnTo>
                    <a:pt x="4699404" y="2391699"/>
                  </a:lnTo>
                  <a:lnTo>
                    <a:pt x="4462090" y="2422585"/>
                  </a:lnTo>
                  <a:lnTo>
                    <a:pt x="4203893" y="2430101"/>
                  </a:lnTo>
                  <a:lnTo>
                    <a:pt x="3956372" y="2397199"/>
                  </a:lnTo>
                  <a:lnTo>
                    <a:pt x="3680519" y="2399066"/>
                  </a:lnTo>
                  <a:lnTo>
                    <a:pt x="3459322" y="2411956"/>
                  </a:lnTo>
                  <a:lnTo>
                    <a:pt x="3199818" y="2401607"/>
                  </a:lnTo>
                  <a:lnTo>
                    <a:pt x="2966679" y="2421750"/>
                  </a:lnTo>
                  <a:lnTo>
                    <a:pt x="2678764" y="2428371"/>
                  </a:lnTo>
                  <a:lnTo>
                    <a:pt x="2434972" y="2384672"/>
                  </a:lnTo>
                  <a:lnTo>
                    <a:pt x="2207697" y="2398088"/>
                  </a:lnTo>
                  <a:lnTo>
                    <a:pt x="1931975" y="2409552"/>
                  </a:lnTo>
                  <a:lnTo>
                    <a:pt x="1657934" y="2408753"/>
                  </a:lnTo>
                  <a:lnTo>
                    <a:pt x="1398603" y="2405102"/>
                  </a:lnTo>
                  <a:lnTo>
                    <a:pt x="1147892" y="2401696"/>
                  </a:lnTo>
                  <a:lnTo>
                    <a:pt x="890536" y="2392218"/>
                  </a:lnTo>
                  <a:lnTo>
                    <a:pt x="656204" y="2388609"/>
                  </a:lnTo>
                  <a:lnTo>
                    <a:pt x="418130" y="2397175"/>
                  </a:lnTo>
                  <a:lnTo>
                    <a:pt x="139536" y="2400086"/>
                  </a:lnTo>
                  <a:lnTo>
                    <a:pt x="24159" y="2407566"/>
                  </a:lnTo>
                  <a:close/>
                </a:path>
              </a:pathLst>
            </a:custGeom>
            <a:ln w="7131">
              <a:solidFill>
                <a:srgbClr val="8E8E8E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6" name="object 46" descr=""/>
          <p:cNvSpPr txBox="1"/>
          <p:nvPr/>
        </p:nvSpPr>
        <p:spPr>
          <a:xfrm>
            <a:off x="7396766" y="13657757"/>
            <a:ext cx="5916295" cy="2192655"/>
          </a:xfrm>
          <a:prstGeom prst="rect">
            <a:avLst/>
          </a:prstGeom>
        </p:spPr>
        <p:txBody>
          <a:bodyPr wrap="square" lIns="0" tIns="55879" rIns="0" bIns="0" rtlCol="0" vert="horz">
            <a:spAutoFit/>
          </a:bodyPr>
          <a:lstStyle/>
          <a:p>
            <a:pPr algn="ctr" marL="494030">
              <a:lnSpc>
                <a:spcPct val="100000"/>
              </a:lnSpc>
              <a:spcBef>
                <a:spcPts val="439"/>
              </a:spcBef>
            </a:pPr>
            <a:r>
              <a:rPr dirty="0" sz="2000" spc="-10" b="1">
                <a:solidFill>
                  <a:srgbClr val="116699"/>
                </a:solidFill>
                <a:latin typeface="Times New Roman"/>
                <a:cs typeface="Times New Roman"/>
              </a:rPr>
              <a:t>Conclusions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dirty="0" sz="1400" spc="-20">
                <a:latin typeface="Times New Roman"/>
                <a:cs typeface="Times New Roman"/>
              </a:rPr>
              <a:t>Summarize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main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contributions</a:t>
            </a:r>
            <a:r>
              <a:rPr dirty="0" sz="1400" spc="3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of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poster.</a:t>
            </a:r>
            <a:endParaRPr sz="1400">
              <a:latin typeface="Times New Roman"/>
              <a:cs typeface="Times New Roman"/>
            </a:endParaRPr>
          </a:p>
          <a:p>
            <a:pPr marL="238760" indent="-108585">
              <a:lnSpc>
                <a:spcPct val="100000"/>
              </a:lnSpc>
              <a:spcBef>
                <a:spcPts val="1040"/>
              </a:spcBef>
              <a:buFont typeface="Calibri"/>
              <a:buChar char="•"/>
              <a:tabLst>
                <a:tab pos="238760" algn="l"/>
              </a:tabLst>
            </a:pPr>
            <a:r>
              <a:rPr dirty="0" sz="1400">
                <a:latin typeface="Times New Roman"/>
                <a:cs typeface="Times New Roman"/>
              </a:rPr>
              <a:t>State</a:t>
            </a:r>
            <a:r>
              <a:rPr dirty="0" sz="1400" spc="6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7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most</a:t>
            </a:r>
            <a:r>
              <a:rPr dirty="0" sz="1400" spc="7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important</a:t>
            </a:r>
            <a:r>
              <a:rPr dirty="0" sz="1400" spc="7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technical</a:t>
            </a:r>
            <a:r>
              <a:rPr dirty="0" sz="1400" spc="7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or</a:t>
            </a:r>
            <a:r>
              <a:rPr dirty="0" sz="1400" spc="75">
                <a:latin typeface="Times New Roman"/>
                <a:cs typeface="Times New Roman"/>
              </a:rPr>
              <a:t> </a:t>
            </a:r>
            <a:r>
              <a:rPr dirty="0" sz="1400" spc="-35">
                <a:latin typeface="Times New Roman"/>
                <a:cs typeface="Times New Roman"/>
              </a:rPr>
              <a:t>scientific</a:t>
            </a:r>
            <a:r>
              <a:rPr dirty="0" sz="1400" spc="7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finding.</a:t>
            </a:r>
            <a:endParaRPr sz="1400">
              <a:latin typeface="Times New Roman"/>
              <a:cs typeface="Times New Roman"/>
            </a:endParaRPr>
          </a:p>
          <a:p>
            <a:pPr marL="238760" indent="-108585">
              <a:lnSpc>
                <a:spcPct val="100000"/>
              </a:lnSpc>
              <a:spcBef>
                <a:spcPts val="690"/>
              </a:spcBef>
              <a:buFont typeface="Calibri"/>
              <a:buChar char="•"/>
              <a:tabLst>
                <a:tab pos="238760" algn="l"/>
              </a:tabLst>
            </a:pPr>
            <a:r>
              <a:rPr dirty="0" sz="1400">
                <a:latin typeface="Times New Roman"/>
                <a:cs typeface="Times New Roman"/>
              </a:rPr>
              <a:t>Explain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 spc="-30">
                <a:latin typeface="Times New Roman"/>
                <a:cs typeface="Times New Roman"/>
              </a:rPr>
              <a:t>relevance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of</a:t>
            </a:r>
            <a:r>
              <a:rPr dirty="0" sz="1400" spc="3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result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for</a:t>
            </a:r>
            <a:r>
              <a:rPr dirty="0" sz="1400" spc="3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proposed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application.</a:t>
            </a:r>
            <a:endParaRPr sz="1400">
              <a:latin typeface="Times New Roman"/>
              <a:cs typeface="Times New Roman"/>
            </a:endParaRPr>
          </a:p>
          <a:p>
            <a:pPr marL="238760" indent="-108585">
              <a:lnSpc>
                <a:spcPct val="100000"/>
              </a:lnSpc>
              <a:spcBef>
                <a:spcPts val="685"/>
              </a:spcBef>
              <a:buFont typeface="Calibri"/>
              <a:buChar char="•"/>
              <a:tabLst>
                <a:tab pos="238760" algn="l"/>
              </a:tabLst>
            </a:pPr>
            <a:r>
              <a:rPr dirty="0" sz="1400" spc="-10">
                <a:latin typeface="Times New Roman"/>
                <a:cs typeface="Times New Roman"/>
              </a:rPr>
              <a:t>Mention</a:t>
            </a:r>
            <a:r>
              <a:rPr dirty="0" sz="1400" spc="-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whether</a:t>
            </a:r>
            <a:r>
              <a:rPr dirty="0" sz="1400" spc="-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-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objective</a:t>
            </a:r>
            <a:r>
              <a:rPr dirty="0" sz="1400" spc="-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was achieved.</a:t>
            </a:r>
            <a:endParaRPr sz="1400">
              <a:latin typeface="Times New Roman"/>
              <a:cs typeface="Times New Roman"/>
            </a:endParaRPr>
          </a:p>
          <a:p>
            <a:pPr marL="238760" indent="-108585">
              <a:lnSpc>
                <a:spcPct val="100000"/>
              </a:lnSpc>
              <a:spcBef>
                <a:spcPts val="690"/>
              </a:spcBef>
              <a:buFont typeface="Calibri"/>
              <a:buChar char="•"/>
              <a:tabLst>
                <a:tab pos="238760" algn="l"/>
              </a:tabLst>
            </a:pPr>
            <a:r>
              <a:rPr dirty="0" sz="1400" spc="-10">
                <a:latin typeface="Times New Roman"/>
                <a:cs typeface="Times New Roman"/>
              </a:rPr>
              <a:t>Include</a:t>
            </a:r>
            <a:r>
              <a:rPr dirty="0" sz="1400" spc="-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one</a:t>
            </a:r>
            <a:r>
              <a:rPr dirty="0" sz="1400" spc="-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clear</a:t>
            </a:r>
            <a:r>
              <a:rPr dirty="0" sz="1400" spc="-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future</a:t>
            </a:r>
            <a:r>
              <a:rPr dirty="0" sz="1400" spc="-25">
                <a:latin typeface="Times New Roman"/>
                <a:cs typeface="Times New Roman"/>
              </a:rPr>
              <a:t> </a:t>
            </a:r>
            <a:r>
              <a:rPr dirty="0" sz="1400" spc="-20">
                <a:latin typeface="Times New Roman"/>
                <a:cs typeface="Times New Roman"/>
              </a:rPr>
              <a:t>work</a:t>
            </a:r>
            <a:r>
              <a:rPr dirty="0" sz="1400" spc="-2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direction.</a:t>
            </a: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910"/>
              </a:spcBef>
            </a:pPr>
            <a:r>
              <a:rPr dirty="0" sz="1400" spc="-20">
                <a:latin typeface="Times New Roman"/>
                <a:cs typeface="Times New Roman"/>
              </a:rPr>
              <a:t>Avoid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 spc="-25">
                <a:latin typeface="Times New Roman"/>
                <a:cs typeface="Times New Roman"/>
              </a:rPr>
              <a:t>generic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statements.</a:t>
            </a:r>
            <a:r>
              <a:rPr dirty="0" sz="1400" spc="150">
                <a:latin typeface="Times New Roman"/>
                <a:cs typeface="Times New Roman"/>
              </a:rPr>
              <a:t> </a:t>
            </a:r>
            <a:r>
              <a:rPr dirty="0" sz="1400" spc="-30">
                <a:latin typeface="Times New Roman"/>
                <a:cs typeface="Times New Roman"/>
              </a:rPr>
              <a:t>Conclusions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should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be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directly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supported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by</a:t>
            </a:r>
            <a:r>
              <a:rPr dirty="0" sz="1400" spc="2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the</a:t>
            </a:r>
            <a:r>
              <a:rPr dirty="0" sz="1400" spc="2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results.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47" name="object 47" descr=""/>
          <p:cNvGrpSpPr/>
          <p:nvPr/>
        </p:nvGrpSpPr>
        <p:grpSpPr>
          <a:xfrm>
            <a:off x="7212823" y="16232756"/>
            <a:ext cx="6800850" cy="1463040"/>
            <a:chOff x="7212823" y="16232756"/>
            <a:chExt cx="6800850" cy="1463040"/>
          </a:xfrm>
        </p:grpSpPr>
        <p:sp>
          <p:nvSpPr>
            <p:cNvPr id="48" name="object 48" descr=""/>
            <p:cNvSpPr/>
            <p:nvPr/>
          </p:nvSpPr>
          <p:spPr>
            <a:xfrm>
              <a:off x="7250450" y="16270383"/>
              <a:ext cx="6763384" cy="1425575"/>
            </a:xfrm>
            <a:custGeom>
              <a:avLst/>
              <a:gdLst/>
              <a:ahLst/>
              <a:cxnLst/>
              <a:rect l="l" t="t" r="r" b="b"/>
              <a:pathLst>
                <a:path w="6763384" h="1425575">
                  <a:moveTo>
                    <a:pt x="3825903" y="0"/>
                  </a:moveTo>
                  <a:lnTo>
                    <a:pt x="3582111" y="9961"/>
                  </a:lnTo>
                  <a:lnTo>
                    <a:pt x="3295598" y="44557"/>
                  </a:lnTo>
                  <a:lnTo>
                    <a:pt x="3080384" y="31196"/>
                  </a:lnTo>
                  <a:lnTo>
                    <a:pt x="2796280" y="6322"/>
                  </a:lnTo>
                  <a:lnTo>
                    <a:pt x="2562790" y="30600"/>
                  </a:lnTo>
                  <a:lnTo>
                    <a:pt x="2318091" y="7515"/>
                  </a:lnTo>
                  <a:lnTo>
                    <a:pt x="2059864" y="25231"/>
                  </a:lnTo>
                  <a:lnTo>
                    <a:pt x="1799996" y="34835"/>
                  </a:lnTo>
                  <a:lnTo>
                    <a:pt x="1557737" y="2445"/>
                  </a:lnTo>
                  <a:lnTo>
                    <a:pt x="1296467" y="31196"/>
                  </a:lnTo>
                  <a:lnTo>
                    <a:pt x="1022361" y="18789"/>
                  </a:lnTo>
                  <a:lnTo>
                    <a:pt x="773857" y="14852"/>
                  </a:lnTo>
                  <a:lnTo>
                    <a:pt x="524213" y="25112"/>
                  </a:lnTo>
                  <a:lnTo>
                    <a:pt x="289513" y="8291"/>
                  </a:lnTo>
                  <a:lnTo>
                    <a:pt x="22561" y="22547"/>
                  </a:lnTo>
                  <a:lnTo>
                    <a:pt x="22976" y="410446"/>
                  </a:lnTo>
                  <a:lnTo>
                    <a:pt x="25661" y="617667"/>
                  </a:lnTo>
                  <a:lnTo>
                    <a:pt x="3746" y="886088"/>
                  </a:lnTo>
                  <a:lnTo>
                    <a:pt x="0" y="1145025"/>
                  </a:lnTo>
                  <a:lnTo>
                    <a:pt x="22561" y="1401994"/>
                  </a:lnTo>
                  <a:lnTo>
                    <a:pt x="151295" y="1385531"/>
                  </a:lnTo>
                  <a:lnTo>
                    <a:pt x="384612" y="1422752"/>
                  </a:lnTo>
                  <a:lnTo>
                    <a:pt x="647484" y="1422871"/>
                  </a:lnTo>
                  <a:lnTo>
                    <a:pt x="911438" y="1406348"/>
                  </a:lnTo>
                  <a:lnTo>
                    <a:pt x="1191365" y="1415057"/>
                  </a:lnTo>
                  <a:lnTo>
                    <a:pt x="1419374" y="1407541"/>
                  </a:lnTo>
                  <a:lnTo>
                    <a:pt x="1661395" y="1412611"/>
                  </a:lnTo>
                  <a:lnTo>
                    <a:pt x="1944890" y="1412492"/>
                  </a:lnTo>
                  <a:lnTo>
                    <a:pt x="2193347" y="1409271"/>
                  </a:lnTo>
                  <a:lnTo>
                    <a:pt x="2451902" y="1399608"/>
                  </a:lnTo>
                  <a:lnTo>
                    <a:pt x="2703502" y="1425317"/>
                  </a:lnTo>
                  <a:lnTo>
                    <a:pt x="2945374" y="1380103"/>
                  </a:lnTo>
                  <a:lnTo>
                    <a:pt x="3180827" y="1405215"/>
                  </a:lnTo>
                  <a:lnTo>
                    <a:pt x="3465926" y="1414699"/>
                  </a:lnTo>
                  <a:lnTo>
                    <a:pt x="3696399" y="1415534"/>
                  </a:lnTo>
                  <a:lnTo>
                    <a:pt x="3970296" y="1406348"/>
                  </a:lnTo>
                  <a:lnTo>
                    <a:pt x="4208218" y="1377538"/>
                  </a:lnTo>
                  <a:lnTo>
                    <a:pt x="4480994" y="1418338"/>
                  </a:lnTo>
                  <a:lnTo>
                    <a:pt x="4703855" y="1404380"/>
                  </a:lnTo>
                  <a:lnTo>
                    <a:pt x="4953947" y="1392152"/>
                  </a:lnTo>
                  <a:lnTo>
                    <a:pt x="5216254" y="1408675"/>
                  </a:lnTo>
                  <a:lnTo>
                    <a:pt x="5499426" y="1378254"/>
                  </a:lnTo>
                  <a:lnTo>
                    <a:pt x="5754427" y="1405155"/>
                  </a:lnTo>
                  <a:lnTo>
                    <a:pt x="6006277" y="1378194"/>
                  </a:lnTo>
                  <a:lnTo>
                    <a:pt x="6243622" y="1380222"/>
                  </a:lnTo>
                  <a:lnTo>
                    <a:pt x="6517590" y="1424004"/>
                  </a:lnTo>
                  <a:lnTo>
                    <a:pt x="6747478" y="1401994"/>
                  </a:lnTo>
                  <a:lnTo>
                    <a:pt x="6745390" y="1061576"/>
                  </a:lnTo>
                  <a:lnTo>
                    <a:pt x="6763226" y="799716"/>
                  </a:lnTo>
                  <a:lnTo>
                    <a:pt x="6750580" y="533979"/>
                  </a:lnTo>
                  <a:lnTo>
                    <a:pt x="6759885" y="297828"/>
                  </a:lnTo>
                  <a:lnTo>
                    <a:pt x="6747478" y="22547"/>
                  </a:lnTo>
                  <a:lnTo>
                    <a:pt x="6595671" y="29585"/>
                  </a:lnTo>
                  <a:lnTo>
                    <a:pt x="6360116" y="17596"/>
                  </a:lnTo>
                  <a:lnTo>
                    <a:pt x="6105116" y="36564"/>
                  </a:lnTo>
                  <a:lnTo>
                    <a:pt x="5874512" y="6024"/>
                  </a:lnTo>
                  <a:lnTo>
                    <a:pt x="5592294" y="43186"/>
                  </a:lnTo>
                  <a:lnTo>
                    <a:pt x="5332087" y="10677"/>
                  </a:lnTo>
                  <a:lnTo>
                    <a:pt x="5083898" y="27319"/>
                  </a:lnTo>
                  <a:lnTo>
                    <a:pt x="4818943" y="22666"/>
                  </a:lnTo>
                  <a:lnTo>
                    <a:pt x="4606794" y="34417"/>
                  </a:lnTo>
                  <a:lnTo>
                    <a:pt x="4319560" y="42887"/>
                  </a:lnTo>
                  <a:lnTo>
                    <a:pt x="4087566" y="30719"/>
                  </a:lnTo>
                  <a:lnTo>
                    <a:pt x="3825903" y="0"/>
                  </a:lnTo>
                  <a:close/>
                </a:path>
              </a:pathLst>
            </a:custGeom>
            <a:solidFill>
              <a:srgbClr val="7F7F7F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 descr=""/>
            <p:cNvSpPr/>
            <p:nvPr/>
          </p:nvSpPr>
          <p:spPr>
            <a:xfrm>
              <a:off x="7216633" y="16236566"/>
              <a:ext cx="6763384" cy="1425575"/>
            </a:xfrm>
            <a:custGeom>
              <a:avLst/>
              <a:gdLst/>
              <a:ahLst/>
              <a:cxnLst/>
              <a:rect l="l" t="t" r="r" b="b"/>
              <a:pathLst>
                <a:path w="6763384" h="1425575">
                  <a:moveTo>
                    <a:pt x="3825903" y="0"/>
                  </a:moveTo>
                  <a:lnTo>
                    <a:pt x="3582111" y="9961"/>
                  </a:lnTo>
                  <a:lnTo>
                    <a:pt x="3295598" y="44557"/>
                  </a:lnTo>
                  <a:lnTo>
                    <a:pt x="3080384" y="31196"/>
                  </a:lnTo>
                  <a:lnTo>
                    <a:pt x="2796280" y="6322"/>
                  </a:lnTo>
                  <a:lnTo>
                    <a:pt x="2562790" y="30600"/>
                  </a:lnTo>
                  <a:lnTo>
                    <a:pt x="2318091" y="7515"/>
                  </a:lnTo>
                  <a:lnTo>
                    <a:pt x="2059864" y="25231"/>
                  </a:lnTo>
                  <a:lnTo>
                    <a:pt x="1799996" y="34835"/>
                  </a:lnTo>
                  <a:lnTo>
                    <a:pt x="1557737" y="2445"/>
                  </a:lnTo>
                  <a:lnTo>
                    <a:pt x="1296467" y="31196"/>
                  </a:lnTo>
                  <a:lnTo>
                    <a:pt x="1022361" y="18789"/>
                  </a:lnTo>
                  <a:lnTo>
                    <a:pt x="773857" y="14852"/>
                  </a:lnTo>
                  <a:lnTo>
                    <a:pt x="524213" y="25112"/>
                  </a:lnTo>
                  <a:lnTo>
                    <a:pt x="289513" y="8291"/>
                  </a:lnTo>
                  <a:lnTo>
                    <a:pt x="22561" y="22547"/>
                  </a:lnTo>
                  <a:lnTo>
                    <a:pt x="22976" y="410446"/>
                  </a:lnTo>
                  <a:lnTo>
                    <a:pt x="25661" y="617667"/>
                  </a:lnTo>
                  <a:lnTo>
                    <a:pt x="3746" y="886088"/>
                  </a:lnTo>
                  <a:lnTo>
                    <a:pt x="0" y="1145025"/>
                  </a:lnTo>
                  <a:lnTo>
                    <a:pt x="22561" y="1401994"/>
                  </a:lnTo>
                  <a:lnTo>
                    <a:pt x="151295" y="1385531"/>
                  </a:lnTo>
                  <a:lnTo>
                    <a:pt x="384612" y="1422752"/>
                  </a:lnTo>
                  <a:lnTo>
                    <a:pt x="647484" y="1422871"/>
                  </a:lnTo>
                  <a:lnTo>
                    <a:pt x="911438" y="1406348"/>
                  </a:lnTo>
                  <a:lnTo>
                    <a:pt x="1191365" y="1415057"/>
                  </a:lnTo>
                  <a:lnTo>
                    <a:pt x="1419374" y="1407541"/>
                  </a:lnTo>
                  <a:lnTo>
                    <a:pt x="1661395" y="1412611"/>
                  </a:lnTo>
                  <a:lnTo>
                    <a:pt x="1944890" y="1412492"/>
                  </a:lnTo>
                  <a:lnTo>
                    <a:pt x="2193347" y="1409271"/>
                  </a:lnTo>
                  <a:lnTo>
                    <a:pt x="2451902" y="1399608"/>
                  </a:lnTo>
                  <a:lnTo>
                    <a:pt x="2703502" y="1425317"/>
                  </a:lnTo>
                  <a:lnTo>
                    <a:pt x="2945374" y="1380103"/>
                  </a:lnTo>
                  <a:lnTo>
                    <a:pt x="3180827" y="1405215"/>
                  </a:lnTo>
                  <a:lnTo>
                    <a:pt x="3465926" y="1414699"/>
                  </a:lnTo>
                  <a:lnTo>
                    <a:pt x="3696399" y="1415534"/>
                  </a:lnTo>
                  <a:lnTo>
                    <a:pt x="3970296" y="1406348"/>
                  </a:lnTo>
                  <a:lnTo>
                    <a:pt x="4208218" y="1377538"/>
                  </a:lnTo>
                  <a:lnTo>
                    <a:pt x="4480994" y="1418338"/>
                  </a:lnTo>
                  <a:lnTo>
                    <a:pt x="4703855" y="1404380"/>
                  </a:lnTo>
                  <a:lnTo>
                    <a:pt x="4953947" y="1392152"/>
                  </a:lnTo>
                  <a:lnTo>
                    <a:pt x="5216254" y="1408675"/>
                  </a:lnTo>
                  <a:lnTo>
                    <a:pt x="5499426" y="1378254"/>
                  </a:lnTo>
                  <a:lnTo>
                    <a:pt x="5754427" y="1405155"/>
                  </a:lnTo>
                  <a:lnTo>
                    <a:pt x="6006277" y="1378194"/>
                  </a:lnTo>
                  <a:lnTo>
                    <a:pt x="6243622" y="1380222"/>
                  </a:lnTo>
                  <a:lnTo>
                    <a:pt x="6517590" y="1424004"/>
                  </a:lnTo>
                  <a:lnTo>
                    <a:pt x="6747478" y="1401994"/>
                  </a:lnTo>
                  <a:lnTo>
                    <a:pt x="6745390" y="1061576"/>
                  </a:lnTo>
                  <a:lnTo>
                    <a:pt x="6763226" y="799716"/>
                  </a:lnTo>
                  <a:lnTo>
                    <a:pt x="6750580" y="533979"/>
                  </a:lnTo>
                  <a:lnTo>
                    <a:pt x="6759885" y="297828"/>
                  </a:lnTo>
                  <a:lnTo>
                    <a:pt x="6747478" y="22547"/>
                  </a:lnTo>
                  <a:lnTo>
                    <a:pt x="6595671" y="29585"/>
                  </a:lnTo>
                  <a:lnTo>
                    <a:pt x="6360116" y="17596"/>
                  </a:lnTo>
                  <a:lnTo>
                    <a:pt x="6105116" y="36564"/>
                  </a:lnTo>
                  <a:lnTo>
                    <a:pt x="5874512" y="6024"/>
                  </a:lnTo>
                  <a:lnTo>
                    <a:pt x="5592294" y="43186"/>
                  </a:lnTo>
                  <a:lnTo>
                    <a:pt x="5332087" y="10677"/>
                  </a:lnTo>
                  <a:lnTo>
                    <a:pt x="5083898" y="27319"/>
                  </a:lnTo>
                  <a:lnTo>
                    <a:pt x="4818943" y="22666"/>
                  </a:lnTo>
                  <a:lnTo>
                    <a:pt x="4606794" y="34417"/>
                  </a:lnTo>
                  <a:lnTo>
                    <a:pt x="4319560" y="42887"/>
                  </a:lnTo>
                  <a:lnTo>
                    <a:pt x="4087566" y="30719"/>
                  </a:lnTo>
                  <a:lnTo>
                    <a:pt x="3825903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 descr=""/>
            <p:cNvSpPr/>
            <p:nvPr/>
          </p:nvSpPr>
          <p:spPr>
            <a:xfrm>
              <a:off x="7216633" y="16236566"/>
              <a:ext cx="6763384" cy="1425575"/>
            </a:xfrm>
            <a:custGeom>
              <a:avLst/>
              <a:gdLst/>
              <a:ahLst/>
              <a:cxnLst/>
              <a:rect l="l" t="t" r="r" b="b"/>
              <a:pathLst>
                <a:path w="6763384" h="1425575">
                  <a:moveTo>
                    <a:pt x="22561" y="1401994"/>
                  </a:moveTo>
                  <a:lnTo>
                    <a:pt x="0" y="1145025"/>
                  </a:lnTo>
                  <a:lnTo>
                    <a:pt x="3746" y="886088"/>
                  </a:lnTo>
                  <a:lnTo>
                    <a:pt x="25661" y="617667"/>
                  </a:lnTo>
                  <a:lnTo>
                    <a:pt x="22976" y="410446"/>
                  </a:lnTo>
                  <a:lnTo>
                    <a:pt x="22561" y="22547"/>
                  </a:lnTo>
                  <a:lnTo>
                    <a:pt x="289513" y="8291"/>
                  </a:lnTo>
                  <a:lnTo>
                    <a:pt x="524213" y="25112"/>
                  </a:lnTo>
                  <a:lnTo>
                    <a:pt x="773857" y="14852"/>
                  </a:lnTo>
                  <a:lnTo>
                    <a:pt x="1022361" y="18789"/>
                  </a:lnTo>
                  <a:lnTo>
                    <a:pt x="1296467" y="31196"/>
                  </a:lnTo>
                  <a:lnTo>
                    <a:pt x="1557737" y="2445"/>
                  </a:lnTo>
                  <a:lnTo>
                    <a:pt x="1799996" y="34835"/>
                  </a:lnTo>
                  <a:lnTo>
                    <a:pt x="2059864" y="25231"/>
                  </a:lnTo>
                  <a:lnTo>
                    <a:pt x="2318091" y="7515"/>
                  </a:lnTo>
                  <a:lnTo>
                    <a:pt x="2562790" y="30600"/>
                  </a:lnTo>
                  <a:lnTo>
                    <a:pt x="2796280" y="6322"/>
                  </a:lnTo>
                  <a:lnTo>
                    <a:pt x="3080384" y="31196"/>
                  </a:lnTo>
                  <a:lnTo>
                    <a:pt x="3295598" y="44557"/>
                  </a:lnTo>
                  <a:lnTo>
                    <a:pt x="3582111" y="9961"/>
                  </a:lnTo>
                  <a:lnTo>
                    <a:pt x="3825903" y="0"/>
                  </a:lnTo>
                  <a:lnTo>
                    <a:pt x="4087566" y="30719"/>
                  </a:lnTo>
                  <a:lnTo>
                    <a:pt x="4319560" y="42887"/>
                  </a:lnTo>
                  <a:lnTo>
                    <a:pt x="4606794" y="34417"/>
                  </a:lnTo>
                  <a:lnTo>
                    <a:pt x="4818943" y="22666"/>
                  </a:lnTo>
                  <a:lnTo>
                    <a:pt x="5083898" y="27319"/>
                  </a:lnTo>
                  <a:lnTo>
                    <a:pt x="5332087" y="10677"/>
                  </a:lnTo>
                  <a:lnTo>
                    <a:pt x="5592294" y="43186"/>
                  </a:lnTo>
                  <a:lnTo>
                    <a:pt x="5874512" y="6024"/>
                  </a:lnTo>
                  <a:lnTo>
                    <a:pt x="6105116" y="36564"/>
                  </a:lnTo>
                  <a:lnTo>
                    <a:pt x="6360116" y="17596"/>
                  </a:lnTo>
                  <a:lnTo>
                    <a:pt x="6595671" y="29585"/>
                  </a:lnTo>
                  <a:lnTo>
                    <a:pt x="6747478" y="22547"/>
                  </a:lnTo>
                  <a:lnTo>
                    <a:pt x="6759885" y="297828"/>
                  </a:lnTo>
                  <a:lnTo>
                    <a:pt x="6750580" y="533979"/>
                  </a:lnTo>
                  <a:lnTo>
                    <a:pt x="6763226" y="799716"/>
                  </a:lnTo>
                  <a:lnTo>
                    <a:pt x="6745390" y="1061576"/>
                  </a:lnTo>
                  <a:lnTo>
                    <a:pt x="6747478" y="1401994"/>
                  </a:lnTo>
                  <a:lnTo>
                    <a:pt x="6517590" y="1424004"/>
                  </a:lnTo>
                  <a:lnTo>
                    <a:pt x="6243622" y="1380222"/>
                  </a:lnTo>
                  <a:lnTo>
                    <a:pt x="6006277" y="1378194"/>
                  </a:lnTo>
                  <a:lnTo>
                    <a:pt x="5754427" y="1405155"/>
                  </a:lnTo>
                  <a:lnTo>
                    <a:pt x="5499426" y="1378254"/>
                  </a:lnTo>
                  <a:lnTo>
                    <a:pt x="5216254" y="1408675"/>
                  </a:lnTo>
                  <a:lnTo>
                    <a:pt x="4953947" y="1392152"/>
                  </a:lnTo>
                  <a:lnTo>
                    <a:pt x="4703855" y="1404380"/>
                  </a:lnTo>
                  <a:lnTo>
                    <a:pt x="4480994" y="1418338"/>
                  </a:lnTo>
                  <a:lnTo>
                    <a:pt x="4208218" y="1377538"/>
                  </a:lnTo>
                  <a:lnTo>
                    <a:pt x="3970296" y="1406348"/>
                  </a:lnTo>
                  <a:lnTo>
                    <a:pt x="3696399" y="1415534"/>
                  </a:lnTo>
                  <a:lnTo>
                    <a:pt x="3465926" y="1414699"/>
                  </a:lnTo>
                  <a:lnTo>
                    <a:pt x="3180827" y="1405215"/>
                  </a:lnTo>
                  <a:lnTo>
                    <a:pt x="2945374" y="1380103"/>
                  </a:lnTo>
                  <a:lnTo>
                    <a:pt x="2703502" y="1425317"/>
                  </a:lnTo>
                  <a:lnTo>
                    <a:pt x="2451902" y="1399608"/>
                  </a:lnTo>
                  <a:lnTo>
                    <a:pt x="2193347" y="1409271"/>
                  </a:lnTo>
                  <a:lnTo>
                    <a:pt x="1944890" y="1412492"/>
                  </a:lnTo>
                  <a:lnTo>
                    <a:pt x="1661395" y="1412611"/>
                  </a:lnTo>
                  <a:lnTo>
                    <a:pt x="1419374" y="1407541"/>
                  </a:lnTo>
                  <a:lnTo>
                    <a:pt x="1191365" y="1415057"/>
                  </a:lnTo>
                  <a:lnTo>
                    <a:pt x="911438" y="1406348"/>
                  </a:lnTo>
                  <a:lnTo>
                    <a:pt x="647484" y="1422871"/>
                  </a:lnTo>
                  <a:lnTo>
                    <a:pt x="384612" y="1422752"/>
                  </a:lnTo>
                  <a:lnTo>
                    <a:pt x="151295" y="1385531"/>
                  </a:lnTo>
                  <a:lnTo>
                    <a:pt x="22561" y="1401994"/>
                  </a:lnTo>
                  <a:close/>
                </a:path>
              </a:pathLst>
            </a:custGeom>
            <a:ln w="7131">
              <a:solidFill>
                <a:srgbClr val="8E8E8E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1" name="object 51" descr=""/>
          <p:cNvSpPr txBox="1"/>
          <p:nvPr/>
        </p:nvSpPr>
        <p:spPr>
          <a:xfrm>
            <a:off x="7396766" y="16224504"/>
            <a:ext cx="6410960" cy="1257935"/>
          </a:xfrm>
          <a:prstGeom prst="rect">
            <a:avLst/>
          </a:prstGeom>
        </p:spPr>
        <p:txBody>
          <a:bodyPr wrap="square" lIns="0" tIns="1270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dirty="0" sz="2000" b="1">
                <a:solidFill>
                  <a:srgbClr val="116699"/>
                </a:solidFill>
                <a:latin typeface="Times New Roman"/>
                <a:cs typeface="Times New Roman"/>
              </a:rPr>
              <a:t>Acknowledgments</a:t>
            </a:r>
            <a:r>
              <a:rPr dirty="0" sz="2000" spc="160" b="1">
                <a:solidFill>
                  <a:srgbClr val="116699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116699"/>
                </a:solidFill>
                <a:latin typeface="Times New Roman"/>
                <a:cs typeface="Times New Roman"/>
              </a:rPr>
              <a:t>and</a:t>
            </a:r>
            <a:r>
              <a:rPr dirty="0" sz="2000" spc="165" b="1">
                <a:solidFill>
                  <a:srgbClr val="116699"/>
                </a:solidFill>
                <a:latin typeface="Times New Roman"/>
                <a:cs typeface="Times New Roman"/>
              </a:rPr>
              <a:t> </a:t>
            </a:r>
            <a:r>
              <a:rPr dirty="0" sz="2000" spc="-10" b="1">
                <a:solidFill>
                  <a:srgbClr val="116699"/>
                </a:solidFill>
                <a:latin typeface="Times New Roman"/>
                <a:cs typeface="Times New Roman"/>
              </a:rPr>
              <a:t>Contact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15"/>
              </a:spcBef>
            </a:pPr>
            <a:r>
              <a:rPr dirty="0" sz="1400" spc="-50">
                <a:latin typeface="Times New Roman"/>
                <a:cs typeface="Times New Roman"/>
              </a:rPr>
              <a:t>Acknowledge</a:t>
            </a:r>
            <a:r>
              <a:rPr dirty="0" sz="1400" spc="-25">
                <a:latin typeface="Times New Roman"/>
                <a:cs typeface="Times New Roman"/>
              </a:rPr>
              <a:t> </a:t>
            </a:r>
            <a:r>
              <a:rPr dirty="0" sz="1400" spc="-20">
                <a:latin typeface="Times New Roman"/>
                <a:cs typeface="Times New Roman"/>
              </a:rPr>
              <a:t>funding </a:t>
            </a:r>
            <a:r>
              <a:rPr dirty="0" sz="1400" spc="-30">
                <a:latin typeface="Times New Roman"/>
                <a:cs typeface="Times New Roman"/>
              </a:rPr>
              <a:t>agencies,</a:t>
            </a:r>
            <a:r>
              <a:rPr dirty="0" sz="1400" spc="-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institutions,</a:t>
            </a:r>
            <a:r>
              <a:rPr dirty="0" sz="1400" spc="-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laboratories,</a:t>
            </a:r>
            <a:r>
              <a:rPr dirty="0" sz="1400" spc="-15">
                <a:latin typeface="Times New Roman"/>
                <a:cs typeface="Times New Roman"/>
              </a:rPr>
              <a:t> </a:t>
            </a:r>
            <a:r>
              <a:rPr dirty="0" sz="1400" spc="-20">
                <a:latin typeface="Times New Roman"/>
                <a:cs typeface="Times New Roman"/>
              </a:rPr>
              <a:t>research </a:t>
            </a:r>
            <a:r>
              <a:rPr dirty="0" sz="1400" spc="-10">
                <a:latin typeface="Times New Roman"/>
                <a:cs typeface="Times New Roman"/>
              </a:rPr>
              <a:t>groups,</a:t>
            </a:r>
            <a:r>
              <a:rPr dirty="0" sz="1400" spc="-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or</a:t>
            </a:r>
            <a:r>
              <a:rPr dirty="0" sz="1400" spc="-2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collaborators.</a:t>
            </a: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95"/>
              </a:spcBef>
            </a:pPr>
            <a:r>
              <a:rPr dirty="0" sz="1400" b="1">
                <a:latin typeface="Times New Roman"/>
                <a:cs typeface="Times New Roman"/>
              </a:rPr>
              <a:t>Contact</a:t>
            </a:r>
            <a:r>
              <a:rPr dirty="0" sz="1400" spc="11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author:</a:t>
            </a:r>
            <a:r>
              <a:rPr dirty="0" sz="1400" spc="204" b="1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  <a:hlinkClick r:id="rId9"/>
              </a:rPr>
              <a:t>author@email.com</a:t>
            </a: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 sz="1400" b="1">
                <a:latin typeface="Times New Roman"/>
                <a:cs typeface="Times New Roman"/>
              </a:rPr>
              <a:t>Conference:</a:t>
            </a:r>
            <a:r>
              <a:rPr dirty="0" sz="1400" spc="135" b="1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ROPEC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 spc="-35">
                <a:latin typeface="Times New Roman"/>
                <a:cs typeface="Times New Roman"/>
              </a:rPr>
              <a:t>2026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–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Autumn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Meeting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on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Power,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Electronics</a:t>
            </a:r>
            <a:r>
              <a:rPr dirty="0" sz="1400" spc="10">
                <a:latin typeface="Times New Roman"/>
                <a:cs typeface="Times New Roman"/>
              </a:rPr>
              <a:t> </a:t>
            </a:r>
            <a:r>
              <a:rPr dirty="0" sz="1400">
                <a:latin typeface="Times New Roman"/>
                <a:cs typeface="Times New Roman"/>
              </a:rPr>
              <a:t>and</a:t>
            </a:r>
            <a:r>
              <a:rPr dirty="0" sz="1400" spc="15">
                <a:latin typeface="Times New Roman"/>
                <a:cs typeface="Times New Roman"/>
              </a:rPr>
              <a:t> </a:t>
            </a:r>
            <a:r>
              <a:rPr dirty="0" sz="1400" spc="-10">
                <a:latin typeface="Times New Roman"/>
                <a:cs typeface="Times New Roman"/>
              </a:rPr>
              <a:t>Computing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52" name="object 52" descr=""/>
          <p:cNvGrpSpPr/>
          <p:nvPr/>
        </p:nvGrpSpPr>
        <p:grpSpPr>
          <a:xfrm>
            <a:off x="7221784" y="17863094"/>
            <a:ext cx="6793865" cy="1254760"/>
            <a:chOff x="7221784" y="17863094"/>
            <a:chExt cx="6793865" cy="1254760"/>
          </a:xfrm>
        </p:grpSpPr>
        <p:sp>
          <p:nvSpPr>
            <p:cNvPr id="53" name="object 53" descr=""/>
            <p:cNvSpPr/>
            <p:nvPr/>
          </p:nvSpPr>
          <p:spPr>
            <a:xfrm>
              <a:off x="7259167" y="17900476"/>
              <a:ext cx="6756400" cy="1217295"/>
            </a:xfrm>
            <a:custGeom>
              <a:avLst/>
              <a:gdLst/>
              <a:ahLst/>
              <a:cxnLst/>
              <a:rect l="l" t="t" r="r" b="b"/>
              <a:pathLst>
                <a:path w="6756400" h="1217294">
                  <a:moveTo>
                    <a:pt x="6356350" y="0"/>
                  </a:moveTo>
                  <a:lnTo>
                    <a:pt x="6080115" y="31017"/>
                  </a:lnTo>
                  <a:lnTo>
                    <a:pt x="5834700" y="11333"/>
                  </a:lnTo>
                  <a:lnTo>
                    <a:pt x="5613056" y="30898"/>
                  </a:lnTo>
                  <a:lnTo>
                    <a:pt x="5330462" y="5249"/>
                  </a:lnTo>
                  <a:lnTo>
                    <a:pt x="5101176" y="27200"/>
                  </a:lnTo>
                  <a:lnTo>
                    <a:pt x="4822269" y="34775"/>
                  </a:lnTo>
                  <a:lnTo>
                    <a:pt x="4564298" y="17894"/>
                  </a:lnTo>
                  <a:lnTo>
                    <a:pt x="4336396" y="16403"/>
                  </a:lnTo>
                  <a:lnTo>
                    <a:pt x="4051607" y="119"/>
                  </a:lnTo>
                  <a:lnTo>
                    <a:pt x="3824230" y="11571"/>
                  </a:lnTo>
                  <a:lnTo>
                    <a:pt x="3571020" y="42410"/>
                  </a:lnTo>
                  <a:lnTo>
                    <a:pt x="3290364" y="7873"/>
                  </a:lnTo>
                  <a:lnTo>
                    <a:pt x="3068314" y="16701"/>
                  </a:lnTo>
                  <a:lnTo>
                    <a:pt x="2809198" y="43484"/>
                  </a:lnTo>
                  <a:lnTo>
                    <a:pt x="2574240" y="7157"/>
                  </a:lnTo>
                  <a:lnTo>
                    <a:pt x="2318816" y="22249"/>
                  </a:lnTo>
                  <a:lnTo>
                    <a:pt x="2062689" y="13301"/>
                  </a:lnTo>
                  <a:lnTo>
                    <a:pt x="1810205" y="44080"/>
                  </a:lnTo>
                  <a:lnTo>
                    <a:pt x="1526645" y="24456"/>
                  </a:lnTo>
                  <a:lnTo>
                    <a:pt x="1277866" y="36207"/>
                  </a:lnTo>
                  <a:lnTo>
                    <a:pt x="1043451" y="10140"/>
                  </a:lnTo>
                  <a:lnTo>
                    <a:pt x="784144" y="22726"/>
                  </a:lnTo>
                  <a:lnTo>
                    <a:pt x="527951" y="42708"/>
                  </a:lnTo>
                  <a:lnTo>
                    <a:pt x="245671" y="11333"/>
                  </a:lnTo>
                  <a:lnTo>
                    <a:pt x="13844" y="24336"/>
                  </a:lnTo>
                  <a:lnTo>
                    <a:pt x="35443" y="192905"/>
                  </a:lnTo>
                  <a:lnTo>
                    <a:pt x="0" y="418796"/>
                  </a:lnTo>
                  <a:lnTo>
                    <a:pt x="39150" y="694077"/>
                  </a:lnTo>
                  <a:lnTo>
                    <a:pt x="38533" y="970134"/>
                  </a:lnTo>
                  <a:lnTo>
                    <a:pt x="13844" y="1199664"/>
                  </a:lnTo>
                  <a:lnTo>
                    <a:pt x="125429" y="1192267"/>
                  </a:lnTo>
                  <a:lnTo>
                    <a:pt x="393280" y="1192745"/>
                  </a:lnTo>
                  <a:lnTo>
                    <a:pt x="632277" y="1204734"/>
                  </a:lnTo>
                  <a:lnTo>
                    <a:pt x="891202" y="1192685"/>
                  </a:lnTo>
                  <a:lnTo>
                    <a:pt x="1168034" y="1199187"/>
                  </a:lnTo>
                  <a:lnTo>
                    <a:pt x="1401185" y="1182187"/>
                  </a:lnTo>
                  <a:lnTo>
                    <a:pt x="1654682" y="1196443"/>
                  </a:lnTo>
                  <a:lnTo>
                    <a:pt x="1907452" y="1198471"/>
                  </a:lnTo>
                  <a:lnTo>
                    <a:pt x="2160084" y="1190239"/>
                  </a:lnTo>
                  <a:lnTo>
                    <a:pt x="2443352" y="1175864"/>
                  </a:lnTo>
                  <a:lnTo>
                    <a:pt x="2688444" y="1205748"/>
                  </a:lnTo>
                  <a:lnTo>
                    <a:pt x="2948825" y="1176281"/>
                  </a:lnTo>
                  <a:lnTo>
                    <a:pt x="3187374" y="1174671"/>
                  </a:lnTo>
                  <a:lnTo>
                    <a:pt x="3446538" y="1192685"/>
                  </a:lnTo>
                  <a:lnTo>
                    <a:pt x="3691469" y="1203243"/>
                  </a:lnTo>
                  <a:lnTo>
                    <a:pt x="3952130" y="1175267"/>
                  </a:lnTo>
                  <a:lnTo>
                    <a:pt x="4203975" y="1174313"/>
                  </a:lnTo>
                  <a:lnTo>
                    <a:pt x="4472510" y="1181769"/>
                  </a:lnTo>
                  <a:lnTo>
                    <a:pt x="4706436" y="1192148"/>
                  </a:lnTo>
                  <a:lnTo>
                    <a:pt x="4972143" y="1217141"/>
                  </a:lnTo>
                  <a:lnTo>
                    <a:pt x="5209708" y="1183022"/>
                  </a:lnTo>
                  <a:lnTo>
                    <a:pt x="5462960" y="1198590"/>
                  </a:lnTo>
                  <a:lnTo>
                    <a:pt x="5741707" y="1174611"/>
                  </a:lnTo>
                  <a:lnTo>
                    <a:pt x="5992430" y="1204257"/>
                  </a:lnTo>
                  <a:lnTo>
                    <a:pt x="6207287" y="1216843"/>
                  </a:lnTo>
                  <a:lnTo>
                    <a:pt x="6467834" y="1204257"/>
                  </a:lnTo>
                  <a:lnTo>
                    <a:pt x="6738761" y="1199664"/>
                  </a:lnTo>
                  <a:lnTo>
                    <a:pt x="6740849" y="1032050"/>
                  </a:lnTo>
                  <a:lnTo>
                    <a:pt x="6714543" y="793811"/>
                  </a:lnTo>
                  <a:lnTo>
                    <a:pt x="6738642" y="538154"/>
                  </a:lnTo>
                  <a:lnTo>
                    <a:pt x="6755940" y="263351"/>
                  </a:lnTo>
                  <a:lnTo>
                    <a:pt x="6738761" y="24336"/>
                  </a:lnTo>
                  <a:lnTo>
                    <a:pt x="6622982" y="29168"/>
                  </a:lnTo>
                  <a:lnTo>
                    <a:pt x="6356350" y="0"/>
                  </a:lnTo>
                  <a:close/>
                </a:path>
              </a:pathLst>
            </a:custGeom>
            <a:solidFill>
              <a:srgbClr val="7F7F7F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7225350" y="17866659"/>
              <a:ext cx="6756400" cy="1217295"/>
            </a:xfrm>
            <a:custGeom>
              <a:avLst/>
              <a:gdLst/>
              <a:ahLst/>
              <a:cxnLst/>
              <a:rect l="l" t="t" r="r" b="b"/>
              <a:pathLst>
                <a:path w="6756400" h="1217294">
                  <a:moveTo>
                    <a:pt x="6356350" y="0"/>
                  </a:moveTo>
                  <a:lnTo>
                    <a:pt x="6080115" y="31017"/>
                  </a:lnTo>
                  <a:lnTo>
                    <a:pt x="5834700" y="11333"/>
                  </a:lnTo>
                  <a:lnTo>
                    <a:pt x="5613056" y="30898"/>
                  </a:lnTo>
                  <a:lnTo>
                    <a:pt x="5330462" y="5249"/>
                  </a:lnTo>
                  <a:lnTo>
                    <a:pt x="5101176" y="27200"/>
                  </a:lnTo>
                  <a:lnTo>
                    <a:pt x="4822269" y="34775"/>
                  </a:lnTo>
                  <a:lnTo>
                    <a:pt x="4564298" y="17894"/>
                  </a:lnTo>
                  <a:lnTo>
                    <a:pt x="4336396" y="16403"/>
                  </a:lnTo>
                  <a:lnTo>
                    <a:pt x="4051607" y="119"/>
                  </a:lnTo>
                  <a:lnTo>
                    <a:pt x="3824230" y="11571"/>
                  </a:lnTo>
                  <a:lnTo>
                    <a:pt x="3571020" y="42410"/>
                  </a:lnTo>
                  <a:lnTo>
                    <a:pt x="3290364" y="7873"/>
                  </a:lnTo>
                  <a:lnTo>
                    <a:pt x="3068314" y="16701"/>
                  </a:lnTo>
                  <a:lnTo>
                    <a:pt x="2809198" y="43484"/>
                  </a:lnTo>
                  <a:lnTo>
                    <a:pt x="2574240" y="7157"/>
                  </a:lnTo>
                  <a:lnTo>
                    <a:pt x="2318816" y="22249"/>
                  </a:lnTo>
                  <a:lnTo>
                    <a:pt x="2062689" y="13301"/>
                  </a:lnTo>
                  <a:lnTo>
                    <a:pt x="1810205" y="44080"/>
                  </a:lnTo>
                  <a:lnTo>
                    <a:pt x="1526645" y="24456"/>
                  </a:lnTo>
                  <a:lnTo>
                    <a:pt x="1277866" y="36207"/>
                  </a:lnTo>
                  <a:lnTo>
                    <a:pt x="1043451" y="10140"/>
                  </a:lnTo>
                  <a:lnTo>
                    <a:pt x="784144" y="22726"/>
                  </a:lnTo>
                  <a:lnTo>
                    <a:pt x="527951" y="42708"/>
                  </a:lnTo>
                  <a:lnTo>
                    <a:pt x="245671" y="11333"/>
                  </a:lnTo>
                  <a:lnTo>
                    <a:pt x="13844" y="24336"/>
                  </a:lnTo>
                  <a:lnTo>
                    <a:pt x="35443" y="192905"/>
                  </a:lnTo>
                  <a:lnTo>
                    <a:pt x="0" y="418796"/>
                  </a:lnTo>
                  <a:lnTo>
                    <a:pt x="39150" y="694077"/>
                  </a:lnTo>
                  <a:lnTo>
                    <a:pt x="38533" y="970134"/>
                  </a:lnTo>
                  <a:lnTo>
                    <a:pt x="13844" y="1199664"/>
                  </a:lnTo>
                  <a:lnTo>
                    <a:pt x="125429" y="1192267"/>
                  </a:lnTo>
                  <a:lnTo>
                    <a:pt x="393280" y="1192745"/>
                  </a:lnTo>
                  <a:lnTo>
                    <a:pt x="632277" y="1204734"/>
                  </a:lnTo>
                  <a:lnTo>
                    <a:pt x="891202" y="1192685"/>
                  </a:lnTo>
                  <a:lnTo>
                    <a:pt x="1168034" y="1199187"/>
                  </a:lnTo>
                  <a:lnTo>
                    <a:pt x="1401185" y="1182187"/>
                  </a:lnTo>
                  <a:lnTo>
                    <a:pt x="1654682" y="1196443"/>
                  </a:lnTo>
                  <a:lnTo>
                    <a:pt x="1907452" y="1198471"/>
                  </a:lnTo>
                  <a:lnTo>
                    <a:pt x="2160084" y="1190239"/>
                  </a:lnTo>
                  <a:lnTo>
                    <a:pt x="2443352" y="1175864"/>
                  </a:lnTo>
                  <a:lnTo>
                    <a:pt x="2688444" y="1205748"/>
                  </a:lnTo>
                  <a:lnTo>
                    <a:pt x="2948825" y="1176281"/>
                  </a:lnTo>
                  <a:lnTo>
                    <a:pt x="3187374" y="1174671"/>
                  </a:lnTo>
                  <a:lnTo>
                    <a:pt x="3446538" y="1192685"/>
                  </a:lnTo>
                  <a:lnTo>
                    <a:pt x="3691469" y="1203243"/>
                  </a:lnTo>
                  <a:lnTo>
                    <a:pt x="3952130" y="1175267"/>
                  </a:lnTo>
                  <a:lnTo>
                    <a:pt x="4203975" y="1174313"/>
                  </a:lnTo>
                  <a:lnTo>
                    <a:pt x="4472510" y="1181769"/>
                  </a:lnTo>
                  <a:lnTo>
                    <a:pt x="4706436" y="1192148"/>
                  </a:lnTo>
                  <a:lnTo>
                    <a:pt x="4972143" y="1217141"/>
                  </a:lnTo>
                  <a:lnTo>
                    <a:pt x="5209708" y="1183022"/>
                  </a:lnTo>
                  <a:lnTo>
                    <a:pt x="5462960" y="1198590"/>
                  </a:lnTo>
                  <a:lnTo>
                    <a:pt x="5741707" y="1174611"/>
                  </a:lnTo>
                  <a:lnTo>
                    <a:pt x="5992430" y="1204257"/>
                  </a:lnTo>
                  <a:lnTo>
                    <a:pt x="6207287" y="1216843"/>
                  </a:lnTo>
                  <a:lnTo>
                    <a:pt x="6467834" y="1204257"/>
                  </a:lnTo>
                  <a:lnTo>
                    <a:pt x="6738761" y="1199664"/>
                  </a:lnTo>
                  <a:lnTo>
                    <a:pt x="6740849" y="1032050"/>
                  </a:lnTo>
                  <a:lnTo>
                    <a:pt x="6714543" y="793811"/>
                  </a:lnTo>
                  <a:lnTo>
                    <a:pt x="6738642" y="538154"/>
                  </a:lnTo>
                  <a:lnTo>
                    <a:pt x="6755940" y="263351"/>
                  </a:lnTo>
                  <a:lnTo>
                    <a:pt x="6738761" y="24336"/>
                  </a:lnTo>
                  <a:lnTo>
                    <a:pt x="6622982" y="29168"/>
                  </a:lnTo>
                  <a:lnTo>
                    <a:pt x="6356350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7225350" y="17866659"/>
              <a:ext cx="6756400" cy="1217295"/>
            </a:xfrm>
            <a:custGeom>
              <a:avLst/>
              <a:gdLst/>
              <a:ahLst/>
              <a:cxnLst/>
              <a:rect l="l" t="t" r="r" b="b"/>
              <a:pathLst>
                <a:path w="6756400" h="1217294">
                  <a:moveTo>
                    <a:pt x="13844" y="1199664"/>
                  </a:moveTo>
                  <a:lnTo>
                    <a:pt x="38533" y="970134"/>
                  </a:lnTo>
                  <a:lnTo>
                    <a:pt x="39150" y="694077"/>
                  </a:lnTo>
                  <a:lnTo>
                    <a:pt x="0" y="418796"/>
                  </a:lnTo>
                  <a:lnTo>
                    <a:pt x="35443" y="192905"/>
                  </a:lnTo>
                  <a:lnTo>
                    <a:pt x="13844" y="24336"/>
                  </a:lnTo>
                  <a:lnTo>
                    <a:pt x="245671" y="11333"/>
                  </a:lnTo>
                  <a:lnTo>
                    <a:pt x="527951" y="42708"/>
                  </a:lnTo>
                  <a:lnTo>
                    <a:pt x="784144" y="22726"/>
                  </a:lnTo>
                  <a:lnTo>
                    <a:pt x="1043451" y="10140"/>
                  </a:lnTo>
                  <a:lnTo>
                    <a:pt x="1277866" y="36207"/>
                  </a:lnTo>
                  <a:lnTo>
                    <a:pt x="1526645" y="24456"/>
                  </a:lnTo>
                  <a:lnTo>
                    <a:pt x="1810205" y="44080"/>
                  </a:lnTo>
                  <a:lnTo>
                    <a:pt x="2062689" y="13301"/>
                  </a:lnTo>
                  <a:lnTo>
                    <a:pt x="2318816" y="22249"/>
                  </a:lnTo>
                  <a:lnTo>
                    <a:pt x="2574240" y="7157"/>
                  </a:lnTo>
                  <a:lnTo>
                    <a:pt x="2809198" y="43484"/>
                  </a:lnTo>
                  <a:lnTo>
                    <a:pt x="3068314" y="16701"/>
                  </a:lnTo>
                  <a:lnTo>
                    <a:pt x="3290364" y="7873"/>
                  </a:lnTo>
                  <a:lnTo>
                    <a:pt x="3571020" y="42410"/>
                  </a:lnTo>
                  <a:lnTo>
                    <a:pt x="3824230" y="11571"/>
                  </a:lnTo>
                  <a:lnTo>
                    <a:pt x="4051607" y="119"/>
                  </a:lnTo>
                  <a:lnTo>
                    <a:pt x="4336396" y="16403"/>
                  </a:lnTo>
                  <a:lnTo>
                    <a:pt x="4564298" y="17894"/>
                  </a:lnTo>
                  <a:lnTo>
                    <a:pt x="4822269" y="34775"/>
                  </a:lnTo>
                  <a:lnTo>
                    <a:pt x="5101176" y="27200"/>
                  </a:lnTo>
                  <a:lnTo>
                    <a:pt x="5330462" y="5249"/>
                  </a:lnTo>
                  <a:lnTo>
                    <a:pt x="5613056" y="30898"/>
                  </a:lnTo>
                  <a:lnTo>
                    <a:pt x="5834700" y="11333"/>
                  </a:lnTo>
                  <a:lnTo>
                    <a:pt x="6080115" y="31017"/>
                  </a:lnTo>
                  <a:lnTo>
                    <a:pt x="6356350" y="0"/>
                  </a:lnTo>
                  <a:lnTo>
                    <a:pt x="6622982" y="29168"/>
                  </a:lnTo>
                  <a:lnTo>
                    <a:pt x="6738761" y="24336"/>
                  </a:lnTo>
                  <a:lnTo>
                    <a:pt x="6755940" y="263351"/>
                  </a:lnTo>
                  <a:lnTo>
                    <a:pt x="6738642" y="538154"/>
                  </a:lnTo>
                  <a:lnTo>
                    <a:pt x="6714543" y="793811"/>
                  </a:lnTo>
                  <a:lnTo>
                    <a:pt x="6740849" y="1032050"/>
                  </a:lnTo>
                  <a:lnTo>
                    <a:pt x="6738761" y="1199664"/>
                  </a:lnTo>
                  <a:lnTo>
                    <a:pt x="6467834" y="1204257"/>
                  </a:lnTo>
                  <a:lnTo>
                    <a:pt x="6207287" y="1216843"/>
                  </a:lnTo>
                  <a:lnTo>
                    <a:pt x="5992430" y="1204257"/>
                  </a:lnTo>
                  <a:lnTo>
                    <a:pt x="5741707" y="1174611"/>
                  </a:lnTo>
                  <a:lnTo>
                    <a:pt x="5462960" y="1198590"/>
                  </a:lnTo>
                  <a:lnTo>
                    <a:pt x="5209708" y="1183022"/>
                  </a:lnTo>
                  <a:lnTo>
                    <a:pt x="4972143" y="1217141"/>
                  </a:lnTo>
                  <a:lnTo>
                    <a:pt x="4706436" y="1192148"/>
                  </a:lnTo>
                  <a:lnTo>
                    <a:pt x="4472510" y="1181769"/>
                  </a:lnTo>
                  <a:lnTo>
                    <a:pt x="4203975" y="1174313"/>
                  </a:lnTo>
                  <a:lnTo>
                    <a:pt x="3952130" y="1175267"/>
                  </a:lnTo>
                  <a:lnTo>
                    <a:pt x="3691469" y="1203243"/>
                  </a:lnTo>
                  <a:lnTo>
                    <a:pt x="3446538" y="1192685"/>
                  </a:lnTo>
                  <a:lnTo>
                    <a:pt x="3187374" y="1174671"/>
                  </a:lnTo>
                  <a:lnTo>
                    <a:pt x="2948825" y="1176281"/>
                  </a:lnTo>
                  <a:lnTo>
                    <a:pt x="2688444" y="1205748"/>
                  </a:lnTo>
                  <a:lnTo>
                    <a:pt x="2443352" y="1175864"/>
                  </a:lnTo>
                  <a:lnTo>
                    <a:pt x="2160084" y="1190239"/>
                  </a:lnTo>
                  <a:lnTo>
                    <a:pt x="1907452" y="1198471"/>
                  </a:lnTo>
                  <a:lnTo>
                    <a:pt x="1654682" y="1196443"/>
                  </a:lnTo>
                  <a:lnTo>
                    <a:pt x="1401185" y="1182187"/>
                  </a:lnTo>
                  <a:lnTo>
                    <a:pt x="1168034" y="1199187"/>
                  </a:lnTo>
                  <a:lnTo>
                    <a:pt x="891202" y="1192685"/>
                  </a:lnTo>
                  <a:lnTo>
                    <a:pt x="632277" y="1204734"/>
                  </a:lnTo>
                  <a:lnTo>
                    <a:pt x="393280" y="1192745"/>
                  </a:lnTo>
                  <a:lnTo>
                    <a:pt x="125429" y="1192267"/>
                  </a:lnTo>
                  <a:lnTo>
                    <a:pt x="13844" y="1199664"/>
                  </a:lnTo>
                  <a:close/>
                </a:path>
              </a:pathLst>
            </a:custGeom>
            <a:ln w="7131">
              <a:solidFill>
                <a:srgbClr val="8E8E8E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6" name="object 56" descr=""/>
          <p:cNvSpPr txBox="1"/>
          <p:nvPr/>
        </p:nvSpPr>
        <p:spPr>
          <a:xfrm>
            <a:off x="413553" y="17965067"/>
            <a:ext cx="13394055" cy="187071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 marL="1608455">
              <a:lnSpc>
                <a:spcPct val="100000"/>
              </a:lnSpc>
              <a:spcBef>
                <a:spcPts val="125"/>
              </a:spcBef>
            </a:pPr>
            <a:r>
              <a:rPr dirty="0" sz="1650" spc="-10" b="1">
                <a:latin typeface="Times New Roman"/>
                <a:cs typeface="Times New Roman"/>
              </a:rPr>
              <a:t>References</a:t>
            </a:r>
            <a:endParaRPr sz="1650">
              <a:latin typeface="Times New Roman"/>
              <a:cs typeface="Times New Roman"/>
            </a:endParaRPr>
          </a:p>
          <a:p>
            <a:pPr marL="7141845" marR="5080" indent="-152400">
              <a:lnSpc>
                <a:spcPct val="102600"/>
              </a:lnSpc>
              <a:spcBef>
                <a:spcPts val="819"/>
              </a:spcBef>
              <a:buFont typeface="Times New Roman"/>
              <a:buAutoNum type="arabicPlain"/>
              <a:tabLst>
                <a:tab pos="7143115" algn="l"/>
              </a:tabLst>
            </a:pPr>
            <a:r>
              <a:rPr dirty="0" sz="950">
                <a:latin typeface="Times New Roman"/>
                <a:cs typeface="Times New Roman"/>
              </a:rPr>
              <a:t>J.</a:t>
            </a:r>
            <a:r>
              <a:rPr dirty="0" sz="950" spc="125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M.</a:t>
            </a:r>
            <a:r>
              <a:rPr dirty="0" sz="950" spc="125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Steininger,</a:t>
            </a:r>
            <a:r>
              <a:rPr dirty="0" sz="950" spc="10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“Water</a:t>
            </a:r>
            <a:r>
              <a:rPr dirty="0" sz="950" spc="130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treatment</a:t>
            </a:r>
            <a:r>
              <a:rPr dirty="0" sz="950" spc="125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experts</a:t>
            </a:r>
            <a:r>
              <a:rPr dirty="0" sz="950" spc="125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are</a:t>
            </a:r>
            <a:r>
              <a:rPr dirty="0" sz="950" spc="130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becoming</a:t>
            </a:r>
            <a:r>
              <a:rPr dirty="0" sz="950" spc="125">
                <a:latin typeface="Times New Roman"/>
                <a:cs typeface="Times New Roman"/>
              </a:rPr>
              <a:t> </a:t>
            </a:r>
            <a:r>
              <a:rPr dirty="0" sz="950" spc="-10">
                <a:latin typeface="Times New Roman"/>
                <a:cs typeface="Times New Roman"/>
              </a:rPr>
              <a:t>increasingly</a:t>
            </a:r>
            <a:r>
              <a:rPr dirty="0" sz="950" spc="130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aware</a:t>
            </a:r>
            <a:r>
              <a:rPr dirty="0" sz="950" spc="125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that</a:t>
            </a:r>
            <a:r>
              <a:rPr dirty="0" sz="950" spc="125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water</a:t>
            </a:r>
            <a:r>
              <a:rPr dirty="0" sz="950" spc="130">
                <a:latin typeface="Times New Roman"/>
                <a:cs typeface="Times New Roman"/>
              </a:rPr>
              <a:t> </a:t>
            </a:r>
            <a:r>
              <a:rPr dirty="0" sz="950" spc="-10">
                <a:latin typeface="Times New Roman"/>
                <a:cs typeface="Times New Roman"/>
              </a:rPr>
              <a:t>disinfection</a:t>
            </a:r>
            <a:r>
              <a:rPr dirty="0" sz="950" spc="125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is</a:t>
            </a:r>
            <a:r>
              <a:rPr dirty="0" sz="950" spc="130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dependent</a:t>
            </a:r>
            <a:r>
              <a:rPr dirty="0" sz="950" spc="125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upon</a:t>
            </a:r>
            <a:r>
              <a:rPr dirty="0" sz="950" spc="125">
                <a:latin typeface="Times New Roman"/>
                <a:cs typeface="Times New Roman"/>
              </a:rPr>
              <a:t> </a:t>
            </a:r>
            <a:r>
              <a:rPr dirty="0" sz="950" spc="-25">
                <a:latin typeface="Times New Roman"/>
                <a:cs typeface="Times New Roman"/>
              </a:rPr>
              <a:t>ORP </a:t>
            </a:r>
            <a:r>
              <a:rPr dirty="0" sz="950" spc="-25">
                <a:latin typeface="Times New Roman"/>
                <a:cs typeface="Times New Roman"/>
              </a:rPr>
              <a:t>	</a:t>
            </a:r>
            <a:r>
              <a:rPr dirty="0" sz="950">
                <a:latin typeface="Times New Roman"/>
                <a:cs typeface="Times New Roman"/>
              </a:rPr>
              <a:t>and</a:t>
            </a:r>
            <a:r>
              <a:rPr dirty="0" sz="950" spc="65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not</a:t>
            </a:r>
            <a:r>
              <a:rPr dirty="0" sz="950" spc="60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the</a:t>
            </a:r>
            <a:r>
              <a:rPr dirty="0" sz="950" spc="65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free</a:t>
            </a:r>
            <a:r>
              <a:rPr dirty="0" sz="950" spc="70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residual</a:t>
            </a:r>
            <a:r>
              <a:rPr dirty="0" sz="950" spc="60">
                <a:latin typeface="Times New Roman"/>
                <a:cs typeface="Times New Roman"/>
              </a:rPr>
              <a:t> </a:t>
            </a:r>
            <a:r>
              <a:rPr dirty="0" sz="950" spc="-10">
                <a:latin typeface="Times New Roman"/>
                <a:cs typeface="Times New Roman"/>
              </a:rPr>
              <a:t>chlorine</a:t>
            </a:r>
            <a:r>
              <a:rPr dirty="0" sz="950" spc="65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ratio.,”</a:t>
            </a:r>
            <a:r>
              <a:rPr dirty="0" sz="950" spc="-65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p.</a:t>
            </a:r>
            <a:r>
              <a:rPr dirty="0" sz="950" spc="65">
                <a:latin typeface="Times New Roman"/>
                <a:cs typeface="Times New Roman"/>
              </a:rPr>
              <a:t> </a:t>
            </a:r>
            <a:r>
              <a:rPr dirty="0" sz="950" spc="-25">
                <a:latin typeface="Times New Roman"/>
                <a:cs typeface="Times New Roman"/>
              </a:rPr>
              <a:t>6.</a:t>
            </a:r>
            <a:endParaRPr sz="950">
              <a:latin typeface="Times New Roman"/>
              <a:cs typeface="Times New Roman"/>
            </a:endParaRPr>
          </a:p>
          <a:p>
            <a:pPr marL="7142480" indent="-152400">
              <a:lnSpc>
                <a:spcPct val="100000"/>
              </a:lnSpc>
              <a:spcBef>
                <a:spcPts val="405"/>
              </a:spcBef>
              <a:buFont typeface="Times New Roman"/>
              <a:buAutoNum type="arabicPlain"/>
              <a:tabLst>
                <a:tab pos="7142480" algn="l"/>
              </a:tabLst>
            </a:pPr>
            <a:r>
              <a:rPr dirty="0" sz="950">
                <a:latin typeface="Times New Roman"/>
                <a:cs typeface="Times New Roman"/>
              </a:rPr>
              <a:t>T.</a:t>
            </a:r>
            <a:r>
              <a:rPr dirty="0" sz="950" spc="75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V.</a:t>
            </a:r>
            <a:r>
              <a:rPr dirty="0" sz="950" spc="80">
                <a:latin typeface="Times New Roman"/>
                <a:cs typeface="Times New Roman"/>
              </a:rPr>
              <a:t> </a:t>
            </a:r>
            <a:r>
              <a:rPr dirty="0" sz="950" spc="-35">
                <a:latin typeface="Times New Roman"/>
                <a:cs typeface="Times New Roman"/>
              </a:rPr>
              <a:t>Suslow,</a:t>
            </a:r>
            <a:r>
              <a:rPr dirty="0" sz="950" spc="-55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“Oxidation-reduction</a:t>
            </a:r>
            <a:r>
              <a:rPr dirty="0" sz="950" spc="80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potential</a:t>
            </a:r>
            <a:r>
              <a:rPr dirty="0" sz="950" spc="80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(ORP)</a:t>
            </a:r>
            <a:r>
              <a:rPr dirty="0" sz="950" spc="75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for</a:t>
            </a:r>
            <a:r>
              <a:rPr dirty="0" sz="950" spc="80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water</a:t>
            </a:r>
            <a:r>
              <a:rPr dirty="0" sz="950" spc="80">
                <a:latin typeface="Times New Roman"/>
                <a:cs typeface="Times New Roman"/>
              </a:rPr>
              <a:t> </a:t>
            </a:r>
            <a:r>
              <a:rPr dirty="0" sz="950" spc="-10">
                <a:latin typeface="Times New Roman"/>
                <a:cs typeface="Times New Roman"/>
              </a:rPr>
              <a:t>disinfection</a:t>
            </a:r>
            <a:r>
              <a:rPr dirty="0" sz="950" spc="80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monitoring,</a:t>
            </a:r>
            <a:r>
              <a:rPr dirty="0" sz="950" spc="75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control,</a:t>
            </a:r>
            <a:r>
              <a:rPr dirty="0" sz="950" spc="80">
                <a:latin typeface="Times New Roman"/>
                <a:cs typeface="Times New Roman"/>
              </a:rPr>
              <a:t> </a:t>
            </a:r>
            <a:r>
              <a:rPr dirty="0" sz="950">
                <a:latin typeface="Times New Roman"/>
                <a:cs typeface="Times New Roman"/>
              </a:rPr>
              <a:t>and</a:t>
            </a:r>
            <a:r>
              <a:rPr dirty="0" sz="950" spc="80">
                <a:latin typeface="Times New Roman"/>
                <a:cs typeface="Times New Roman"/>
              </a:rPr>
              <a:t> </a:t>
            </a:r>
            <a:r>
              <a:rPr dirty="0" sz="950" spc="-10">
                <a:latin typeface="Times New Roman"/>
                <a:cs typeface="Times New Roman"/>
              </a:rPr>
              <a:t>documentation,”</a:t>
            </a:r>
            <a:endParaRPr sz="9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40"/>
              </a:spcBef>
            </a:pPr>
            <a:endParaRPr sz="950">
              <a:latin typeface="Times New Roman"/>
              <a:cs typeface="Times New Roman"/>
            </a:endParaRPr>
          </a:p>
          <a:p>
            <a:pPr algn="just" marL="12700" marR="6988175">
              <a:lnSpc>
                <a:spcPct val="103099"/>
              </a:lnSpc>
            </a:pPr>
            <a:r>
              <a:rPr dirty="0" sz="1400" spc="-155" i="1">
                <a:latin typeface="Bookman Old Style"/>
                <a:cs typeface="Bookman Old Style"/>
              </a:rPr>
              <a:t>Suggested</a:t>
            </a:r>
            <a:r>
              <a:rPr dirty="0" sz="1400" spc="45" i="1">
                <a:latin typeface="Bookman Old Style"/>
                <a:cs typeface="Bookman Old Style"/>
              </a:rPr>
              <a:t> </a:t>
            </a:r>
            <a:r>
              <a:rPr dirty="0" sz="1400" spc="-75" i="1">
                <a:latin typeface="Bookman Old Style"/>
                <a:cs typeface="Bookman Old Style"/>
              </a:rPr>
              <a:t>elements:</a:t>
            </a:r>
            <a:r>
              <a:rPr dirty="0" sz="1400" spc="45" i="1">
                <a:latin typeface="Bookman Old Style"/>
                <a:cs typeface="Bookman Old Style"/>
              </a:rPr>
              <a:t> </a:t>
            </a:r>
            <a:r>
              <a:rPr dirty="0" sz="1400" spc="-85" i="1">
                <a:latin typeface="Bookman Old Style"/>
                <a:cs typeface="Bookman Old Style"/>
              </a:rPr>
              <a:t>Experimental</a:t>
            </a:r>
            <a:r>
              <a:rPr dirty="0" sz="1400" spc="5" i="1">
                <a:latin typeface="Bookman Old Style"/>
                <a:cs typeface="Bookman Old Style"/>
              </a:rPr>
              <a:t> </a:t>
            </a:r>
            <a:r>
              <a:rPr dirty="0" sz="1400" spc="-120" i="1">
                <a:latin typeface="Bookman Old Style"/>
                <a:cs typeface="Bookman Old Style"/>
              </a:rPr>
              <a:t>setup</a:t>
            </a:r>
            <a:r>
              <a:rPr dirty="0" sz="1400" spc="15" i="1">
                <a:latin typeface="Bookman Old Style"/>
                <a:cs typeface="Bookman Old Style"/>
              </a:rPr>
              <a:t> </a:t>
            </a:r>
            <a:r>
              <a:rPr dirty="0" sz="1400" i="1">
                <a:latin typeface="Bookman Old Style"/>
                <a:cs typeface="Bookman Old Style"/>
              </a:rPr>
              <a:t>or</a:t>
            </a:r>
            <a:r>
              <a:rPr dirty="0" sz="1400" spc="5" i="1">
                <a:latin typeface="Bookman Old Style"/>
                <a:cs typeface="Bookman Old Style"/>
              </a:rPr>
              <a:t> </a:t>
            </a:r>
            <a:r>
              <a:rPr dirty="0" sz="1400" spc="-70" i="1">
                <a:latin typeface="Bookman Old Style"/>
                <a:cs typeface="Bookman Old Style"/>
              </a:rPr>
              <a:t>simulation</a:t>
            </a:r>
            <a:r>
              <a:rPr dirty="0" sz="1400" i="1">
                <a:latin typeface="Bookman Old Style"/>
                <a:cs typeface="Bookman Old Style"/>
              </a:rPr>
              <a:t> </a:t>
            </a:r>
            <a:r>
              <a:rPr dirty="0" sz="1400" spc="-70" i="1">
                <a:latin typeface="Bookman Old Style"/>
                <a:cs typeface="Bookman Old Style"/>
              </a:rPr>
              <a:t>environment,</a:t>
            </a:r>
            <a:r>
              <a:rPr dirty="0" sz="1400" spc="5" i="1">
                <a:latin typeface="Bookman Old Style"/>
                <a:cs typeface="Bookman Old Style"/>
              </a:rPr>
              <a:t> </a:t>
            </a:r>
            <a:r>
              <a:rPr dirty="0" sz="1400" spc="-140" i="1">
                <a:latin typeface="Bookman Old Style"/>
                <a:cs typeface="Bookman Old Style"/>
              </a:rPr>
              <a:t>data</a:t>
            </a:r>
            <a:r>
              <a:rPr dirty="0" sz="1400" spc="35" i="1">
                <a:latin typeface="Bookman Old Style"/>
                <a:cs typeface="Bookman Old Style"/>
              </a:rPr>
              <a:t> </a:t>
            </a:r>
            <a:r>
              <a:rPr dirty="0" sz="1400" spc="-60" i="1">
                <a:latin typeface="Bookman Old Style"/>
                <a:cs typeface="Bookman Old Style"/>
              </a:rPr>
              <a:t>acquisition </a:t>
            </a:r>
            <a:r>
              <a:rPr dirty="0" sz="1400" i="1">
                <a:latin typeface="Bookman Old Style"/>
                <a:cs typeface="Bookman Old Style"/>
              </a:rPr>
              <a:t>or</a:t>
            </a:r>
            <a:r>
              <a:rPr dirty="0" sz="1400" spc="25" i="1">
                <a:latin typeface="Bookman Old Style"/>
                <a:cs typeface="Bookman Old Style"/>
              </a:rPr>
              <a:t> </a:t>
            </a:r>
            <a:r>
              <a:rPr dirty="0" sz="1400" spc="-120" i="1">
                <a:latin typeface="Bookman Old Style"/>
                <a:cs typeface="Bookman Old Style"/>
              </a:rPr>
              <a:t>processing</a:t>
            </a:r>
            <a:r>
              <a:rPr dirty="0" sz="1400" spc="30" i="1">
                <a:latin typeface="Bookman Old Style"/>
                <a:cs typeface="Bookman Old Style"/>
              </a:rPr>
              <a:t> </a:t>
            </a:r>
            <a:r>
              <a:rPr dirty="0" sz="1400" spc="-120" i="1">
                <a:latin typeface="Bookman Old Style"/>
                <a:cs typeface="Bookman Old Style"/>
              </a:rPr>
              <a:t>procedure,</a:t>
            </a:r>
            <a:r>
              <a:rPr dirty="0" sz="1400" spc="35" i="1">
                <a:latin typeface="Bookman Old Style"/>
                <a:cs typeface="Bookman Old Style"/>
              </a:rPr>
              <a:t> </a:t>
            </a:r>
            <a:r>
              <a:rPr dirty="0" sz="1400" spc="-100" i="1">
                <a:latin typeface="Bookman Old Style"/>
                <a:cs typeface="Bookman Old Style"/>
              </a:rPr>
              <a:t>mathematical,</a:t>
            </a:r>
            <a:r>
              <a:rPr dirty="0" sz="1400" spc="35" i="1">
                <a:latin typeface="Bookman Old Style"/>
                <a:cs typeface="Bookman Old Style"/>
              </a:rPr>
              <a:t> </a:t>
            </a:r>
            <a:r>
              <a:rPr dirty="0" sz="1400" spc="-80" i="1">
                <a:latin typeface="Bookman Old Style"/>
                <a:cs typeface="Bookman Old Style"/>
              </a:rPr>
              <a:t>computational,</a:t>
            </a:r>
            <a:r>
              <a:rPr dirty="0" sz="1400" spc="40" i="1">
                <a:latin typeface="Bookman Old Style"/>
                <a:cs typeface="Bookman Old Style"/>
              </a:rPr>
              <a:t> </a:t>
            </a:r>
            <a:r>
              <a:rPr dirty="0" sz="1400" i="1">
                <a:latin typeface="Bookman Old Style"/>
                <a:cs typeface="Bookman Old Style"/>
              </a:rPr>
              <a:t>or</a:t>
            </a:r>
            <a:r>
              <a:rPr dirty="0" sz="1400" spc="30" i="1">
                <a:latin typeface="Bookman Old Style"/>
                <a:cs typeface="Bookman Old Style"/>
              </a:rPr>
              <a:t> </a:t>
            </a:r>
            <a:r>
              <a:rPr dirty="0" sz="1400" spc="-125" i="1">
                <a:latin typeface="Bookman Old Style"/>
                <a:cs typeface="Bookman Old Style"/>
              </a:rPr>
              <a:t>design</a:t>
            </a:r>
            <a:r>
              <a:rPr dirty="0" sz="1400" spc="30" i="1">
                <a:latin typeface="Bookman Old Style"/>
                <a:cs typeface="Bookman Old Style"/>
              </a:rPr>
              <a:t> </a:t>
            </a:r>
            <a:r>
              <a:rPr dirty="0" sz="1400" spc="-100" i="1">
                <a:latin typeface="Bookman Old Style"/>
                <a:cs typeface="Bookman Old Style"/>
              </a:rPr>
              <a:t>model,</a:t>
            </a:r>
            <a:r>
              <a:rPr dirty="0" sz="1400" spc="35" i="1">
                <a:latin typeface="Bookman Old Style"/>
                <a:cs typeface="Bookman Old Style"/>
              </a:rPr>
              <a:t> </a:t>
            </a:r>
            <a:r>
              <a:rPr dirty="0" sz="1400" spc="-75" i="1">
                <a:latin typeface="Bookman Old Style"/>
                <a:cs typeface="Bookman Old Style"/>
              </a:rPr>
              <a:t>validation</a:t>
            </a:r>
            <a:r>
              <a:rPr dirty="0" sz="1400" spc="30" i="1">
                <a:latin typeface="Bookman Old Style"/>
                <a:cs typeface="Bookman Old Style"/>
              </a:rPr>
              <a:t> </a:t>
            </a:r>
            <a:r>
              <a:rPr dirty="0" sz="1400" spc="-35" i="1">
                <a:latin typeface="Bookman Old Style"/>
                <a:cs typeface="Bookman Old Style"/>
              </a:rPr>
              <a:t>or </a:t>
            </a:r>
            <a:r>
              <a:rPr dirty="0" sz="1400" spc="-100" i="1">
                <a:latin typeface="Bookman Old Style"/>
                <a:cs typeface="Bookman Old Style"/>
              </a:rPr>
              <a:t>comparison</a:t>
            </a:r>
            <a:r>
              <a:rPr dirty="0" sz="1400" spc="75" i="1">
                <a:latin typeface="Bookman Old Style"/>
                <a:cs typeface="Bookman Old Style"/>
              </a:rPr>
              <a:t> </a:t>
            </a:r>
            <a:r>
              <a:rPr dirty="0" sz="1400" spc="-10" i="1">
                <a:latin typeface="Bookman Old Style"/>
                <a:cs typeface="Bookman Old Style"/>
              </a:rPr>
              <a:t>strategy.</a:t>
            </a:r>
            <a:endParaRPr sz="1400">
              <a:latin typeface="Bookman Old Style"/>
              <a:cs typeface="Bookman Old Style"/>
            </a:endParaRPr>
          </a:p>
        </p:txBody>
      </p:sp>
      <p:sp>
        <p:nvSpPr>
          <p:cNvPr id="57" name="object 57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865"/>
              </a:lnSpc>
            </a:pPr>
            <a:r>
              <a:rPr dirty="0" spc="-135"/>
              <a:t>L</a:t>
            </a:r>
            <a:r>
              <a:rPr dirty="0" baseline="15151" sz="825" spc="-202"/>
              <a:t>A</a:t>
            </a:r>
            <a:r>
              <a:rPr dirty="0" sz="800" spc="-135"/>
              <a:t>T</a:t>
            </a:r>
            <a:r>
              <a:rPr dirty="0" baseline="-13888" sz="1200" spc="-202"/>
              <a:t>E</a:t>
            </a:r>
            <a:r>
              <a:rPr dirty="0" sz="800" spc="-135"/>
              <a:t>X</a:t>
            </a:r>
            <a:r>
              <a:rPr dirty="0" sz="800" spc="75"/>
              <a:t> </a:t>
            </a:r>
            <a:r>
              <a:rPr dirty="0" sz="800" spc="-40" b="0">
                <a:latin typeface="Times New Roman"/>
                <a:cs typeface="Times New Roman"/>
              </a:rPr>
              <a:t>Ti</a:t>
            </a:r>
            <a:r>
              <a:rPr dirty="0" sz="800" spc="-40" b="0" i="1">
                <a:latin typeface="Bookman Old Style"/>
                <a:cs typeface="Bookman Old Style"/>
              </a:rPr>
              <a:t>k</a:t>
            </a:r>
            <a:r>
              <a:rPr dirty="0" sz="800" spc="-145" b="0" i="1">
                <a:latin typeface="Bookman Old Style"/>
                <a:cs typeface="Bookman Old Style"/>
              </a:rPr>
              <a:t> </a:t>
            </a:r>
            <a:r>
              <a:rPr dirty="0" sz="800" spc="-10" b="0">
                <a:latin typeface="Times New Roman"/>
                <a:cs typeface="Times New Roman"/>
              </a:rPr>
              <a:t>Z</a:t>
            </a:r>
            <a:r>
              <a:rPr dirty="0" sz="800" spc="-10"/>
              <a:t>poster</a:t>
            </a:r>
            <a:endParaRPr sz="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2026-06-13T01:30:03Z</dcterms:created>
  <dcterms:modified xsi:type="dcterms:W3CDTF">2026-06-13T01:30:03Z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2026-06-13T00:00:00Z</vt:filetime>
  </property>
  <property fmtid="{D5CDD505-2E9C-101B-9397-08002B2CF9AE}" pid="3" name="Creator">
    <vt:lpwstr>LaTeX with hyperref</vt:lpwstr>
  </property>
  <property fmtid="{D5CDD505-2E9C-101B-9397-08002B2CF9AE}" pid="4" name="LastSaved">
    <vt:filetime>2026-06-13T00:00:00Z</vt:filetime>
  </property>
  <property fmtid="{D5CDD505-2E9C-101B-9397-08002B2CF9AE}" pid="5" name="PTEX.Fullbanner">
    <vt:lpwstr>This is pdfTeX, Version 3.141592653-2.6-1.40.27 (TeX Live 2025) kpathsea version 6.4.1</vt:lpwstr>
  </property>
  <property fmtid="{D5CDD505-2E9C-101B-9397-08002B2CF9AE}" pid="6" name="Producer">
    <vt:lpwstr>3-Heights(TM) PDF Security Shell 4.8.25.2 (http://www.pdf-tools.com)</vt:lpwstr>
  </property>
</Properties>
</file>